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1EFFF"/>
    <a:srgbClr val="FF2D2D"/>
    <a:srgbClr val="5D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C47B-C967-4E54-A96B-4879E4E007A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3EA2-578C-4230-8262-7AB8BF69E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79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C47B-C967-4E54-A96B-4879E4E007A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3EA2-578C-4230-8262-7AB8BF69E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4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C47B-C967-4E54-A96B-4879E4E007A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3EA2-578C-4230-8262-7AB8BF69E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64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C47B-C967-4E54-A96B-4879E4E007A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3EA2-578C-4230-8262-7AB8BF69E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4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C47B-C967-4E54-A96B-4879E4E007A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3EA2-578C-4230-8262-7AB8BF69E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C47B-C967-4E54-A96B-4879E4E007A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3EA2-578C-4230-8262-7AB8BF69E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0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C47B-C967-4E54-A96B-4879E4E007A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3EA2-578C-4230-8262-7AB8BF69E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C47B-C967-4E54-A96B-4879E4E007A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3EA2-578C-4230-8262-7AB8BF69E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78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C47B-C967-4E54-A96B-4879E4E007A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3EA2-578C-4230-8262-7AB8BF69E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6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C47B-C967-4E54-A96B-4879E4E007A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3EA2-578C-4230-8262-7AB8BF69E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0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C47B-C967-4E54-A96B-4879E4E007A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3EA2-578C-4230-8262-7AB8BF69E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3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AC47B-C967-4E54-A96B-4879E4E007A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33EA2-578C-4230-8262-7AB8BF69E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3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6756" y="1947026"/>
            <a:ext cx="870660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CHỦ ĐỀ 3: </a:t>
            </a:r>
          </a:p>
          <a:p>
            <a:pPr algn="ctr"/>
            <a:r>
              <a:rPr lang="en-US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HỘI HÓA TRANG </a:t>
            </a:r>
          </a:p>
          <a:p>
            <a:pPr algn="ctr"/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 </a:t>
            </a:r>
            <a:endParaRPr lang="en-US" sz="4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2694" y="434904"/>
            <a:ext cx="859473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CHÀO MỪNG CÁC EM </a:t>
            </a:r>
          </a:p>
          <a:p>
            <a:pPr algn="ctr"/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ĐẾN VỚI TIẾT HỌC MĨ THUẬT LỚP 4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4948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08547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8897" y="388883"/>
            <a:ext cx="8723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Khởi</a:t>
            </a:r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động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pt-BR" sz="6000" dirty="0" smtClean="0"/>
              <a:t>Trò chơi: </a:t>
            </a:r>
            <a:r>
              <a:rPr lang="pt-BR" sz="6000" dirty="0" smtClean="0">
                <a:solidFill>
                  <a:srgbClr val="FF0000"/>
                </a:solidFill>
              </a:rPr>
              <a:t>Tôi </a:t>
            </a:r>
            <a:r>
              <a:rPr lang="pt-BR" sz="6000" dirty="0">
                <a:solidFill>
                  <a:srgbClr val="FF0000"/>
                </a:solidFill>
              </a:rPr>
              <a:t>là </a:t>
            </a:r>
            <a:r>
              <a:rPr lang="pt-BR" sz="6000" dirty="0" smtClean="0">
                <a:solidFill>
                  <a:srgbClr val="FF0000"/>
                </a:solidFill>
              </a:rPr>
              <a:t>ai?</a:t>
            </a:r>
            <a:endParaRPr lang="en-US" sz="6000" dirty="0">
              <a:solidFill>
                <a:srgbClr val="FF0000"/>
              </a:solidFill>
            </a:endParaRP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1650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015232" y="1103586"/>
            <a:ext cx="4154340" cy="893889"/>
          </a:xfrm>
          <a:prstGeom prst="roundRect">
            <a:avLst/>
          </a:prstGeom>
          <a:solidFill>
            <a:srgbClr val="5DD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28575">
                  <a:noFill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b="1" dirty="0" smtClean="0">
                <a:ln w="28575">
                  <a:noFill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8575">
                  <a:noFill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b="1" dirty="0" smtClean="0">
                <a:ln w="28575">
                  <a:noFill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8575">
                  <a:noFill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ln w="28575">
                  <a:noFill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8575">
                  <a:noFill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4000" b="1" dirty="0">
              <a:ln w="28575">
                <a:noFill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5926" y="1997475"/>
            <a:ext cx="11070455" cy="340014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34602" y="2174055"/>
            <a:ext cx="107731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 smtClean="0"/>
              <a:t>Phân</a:t>
            </a:r>
            <a:r>
              <a:rPr lang="en-US" sz="3200" dirty="0" smtClean="0"/>
              <a:t> </a:t>
            </a:r>
            <a:r>
              <a:rPr lang="en-US" sz="3200" dirty="0" err="1" smtClean="0"/>
              <a:t>biệt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nêu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đặt</a:t>
            </a:r>
            <a:r>
              <a:rPr lang="en-US" sz="3200" dirty="0" smtClean="0"/>
              <a:t> </a:t>
            </a:r>
            <a:r>
              <a:rPr lang="en-US" sz="3200" dirty="0" err="1" smtClean="0"/>
              <a:t>điểm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</a:t>
            </a:r>
            <a:r>
              <a:rPr lang="en-US" sz="3200" dirty="0" err="1" smtClean="0"/>
              <a:t>loại</a:t>
            </a:r>
            <a:r>
              <a:rPr lang="en-US" sz="3200" dirty="0" smtClean="0"/>
              <a:t> </a:t>
            </a:r>
            <a:r>
              <a:rPr lang="en-US" sz="3200" dirty="0" err="1" smtClean="0"/>
              <a:t>mặt</a:t>
            </a:r>
            <a:r>
              <a:rPr lang="en-US" sz="3200" dirty="0" smtClean="0"/>
              <a:t> </a:t>
            </a:r>
            <a:r>
              <a:rPr lang="en-US" sz="3200" dirty="0" err="1" smtClean="0"/>
              <a:t>nạ</a:t>
            </a:r>
            <a:r>
              <a:rPr lang="en-US" sz="3200" dirty="0" smtClean="0"/>
              <a:t> </a:t>
            </a:r>
            <a:r>
              <a:rPr lang="en-US" sz="3200" dirty="0" err="1" smtClean="0"/>
              <a:t>sân</a:t>
            </a:r>
            <a:r>
              <a:rPr lang="en-US" sz="3200" dirty="0" smtClean="0"/>
              <a:t> </a:t>
            </a:r>
            <a:r>
              <a:rPr lang="en-US" sz="3200" dirty="0" err="1" smtClean="0"/>
              <a:t>khấu</a:t>
            </a:r>
            <a:r>
              <a:rPr lang="en-US" sz="3200" dirty="0" smtClean="0"/>
              <a:t> </a:t>
            </a:r>
            <a:r>
              <a:rPr lang="en-US" sz="3200" dirty="0" err="1" smtClean="0"/>
              <a:t>chèo</a:t>
            </a:r>
            <a:r>
              <a:rPr lang="en-US" sz="3200" dirty="0" smtClean="0"/>
              <a:t>, </a:t>
            </a:r>
            <a:r>
              <a:rPr lang="en-US" sz="3200" dirty="0" err="1" smtClean="0"/>
              <a:t>tuồng</a:t>
            </a:r>
            <a:r>
              <a:rPr lang="en-US" sz="3200" dirty="0" smtClean="0"/>
              <a:t>, </a:t>
            </a:r>
            <a:r>
              <a:rPr lang="en-US" sz="3200" dirty="0" err="1" smtClean="0"/>
              <a:t>lễ</a:t>
            </a:r>
            <a:r>
              <a:rPr lang="en-US" sz="3200" dirty="0" smtClean="0"/>
              <a:t> </a:t>
            </a:r>
            <a:r>
              <a:rPr lang="en-US" sz="3200" dirty="0" err="1" smtClean="0"/>
              <a:t>hội</a:t>
            </a:r>
            <a:r>
              <a:rPr lang="en-US" sz="3200" dirty="0" smtClean="0"/>
              <a:t> </a:t>
            </a:r>
            <a:r>
              <a:rPr lang="en-US" sz="3200" dirty="0" err="1" smtClean="0"/>
              <a:t>dân</a:t>
            </a:r>
            <a:r>
              <a:rPr lang="en-US" sz="3200" dirty="0" smtClean="0"/>
              <a:t> </a:t>
            </a:r>
            <a:r>
              <a:rPr lang="en-US" sz="3200" dirty="0" err="1" smtClean="0"/>
              <a:t>gian</a:t>
            </a:r>
            <a:r>
              <a:rPr lang="en-US" sz="3200" dirty="0" smtClean="0"/>
              <a:t> </a:t>
            </a:r>
            <a:r>
              <a:rPr lang="en-US" sz="3200" dirty="0" err="1" smtClean="0"/>
              <a:t>Việt</a:t>
            </a:r>
            <a:r>
              <a:rPr lang="en-US" sz="3200" dirty="0" smtClean="0"/>
              <a:t> Nam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vài</a:t>
            </a:r>
            <a:r>
              <a:rPr lang="en-US" sz="3200" dirty="0" smtClean="0"/>
              <a:t> </a:t>
            </a:r>
            <a:r>
              <a:rPr lang="en-US" sz="3200" dirty="0" err="1" smtClean="0"/>
              <a:t>lễ</a:t>
            </a:r>
            <a:r>
              <a:rPr lang="en-US" sz="3200" dirty="0" smtClean="0"/>
              <a:t> </a:t>
            </a:r>
            <a:r>
              <a:rPr lang="en-US" sz="3200" dirty="0" err="1" smtClean="0"/>
              <a:t>hội</a:t>
            </a:r>
            <a:r>
              <a:rPr lang="en-US" sz="3200" dirty="0" smtClean="0"/>
              <a:t> </a:t>
            </a:r>
            <a:r>
              <a:rPr lang="en-US" sz="3200" dirty="0" err="1" smtClean="0"/>
              <a:t>quốc</a:t>
            </a:r>
            <a:r>
              <a:rPr lang="en-US" sz="3200" dirty="0" smtClean="0"/>
              <a:t> </a:t>
            </a:r>
            <a:r>
              <a:rPr lang="en-US" sz="3200" dirty="0" err="1" smtClean="0"/>
              <a:t>tế</a:t>
            </a:r>
            <a:r>
              <a:rPr lang="en-US" sz="3200" dirty="0" smtClean="0"/>
              <a:t> .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/>
              <a:t>Tạo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mặt</a:t>
            </a:r>
            <a:r>
              <a:rPr lang="en-US" sz="3200" dirty="0" smtClean="0"/>
              <a:t> </a:t>
            </a:r>
            <a:r>
              <a:rPr lang="en-US" sz="3200" dirty="0" err="1" smtClean="0"/>
              <a:t>nạ</a:t>
            </a:r>
            <a:r>
              <a:rPr lang="en-US" sz="3200" dirty="0" smtClean="0"/>
              <a:t>, </a:t>
            </a:r>
            <a:r>
              <a:rPr lang="en-US" sz="3200" dirty="0" err="1" smtClean="0"/>
              <a:t>mũ</a:t>
            </a:r>
            <a:r>
              <a:rPr lang="en-US" sz="3200" dirty="0" smtClean="0"/>
              <a:t> con </a:t>
            </a:r>
            <a:r>
              <a:rPr lang="en-US" sz="3200" dirty="0" err="1" smtClean="0"/>
              <a:t>vật</a:t>
            </a:r>
            <a:r>
              <a:rPr lang="en-US" sz="3200" dirty="0" smtClean="0"/>
              <a:t>, </a:t>
            </a:r>
            <a:r>
              <a:rPr lang="en-US" sz="3200" dirty="0" err="1" smtClean="0"/>
              <a:t>nhân</a:t>
            </a:r>
            <a:r>
              <a:rPr lang="en-US" sz="3200" dirty="0" smtClean="0"/>
              <a:t> </a:t>
            </a:r>
            <a:r>
              <a:rPr lang="en-US" sz="3200" dirty="0" err="1" smtClean="0"/>
              <a:t>vật</a:t>
            </a:r>
            <a:r>
              <a:rPr lang="en-US" sz="3200" dirty="0" smtClean="0"/>
              <a:t>,… </a:t>
            </a:r>
            <a:r>
              <a:rPr lang="en-US" sz="3200" dirty="0" err="1" smtClean="0"/>
              <a:t>theo</a:t>
            </a:r>
            <a:r>
              <a:rPr lang="en-US" sz="3200" dirty="0" smtClean="0"/>
              <a:t> ý </a:t>
            </a:r>
            <a:r>
              <a:rPr lang="en-US" sz="3200" dirty="0" err="1" smtClean="0"/>
              <a:t>thích</a:t>
            </a:r>
            <a:endParaRPr lang="en-US" sz="3200" dirty="0" smtClean="0"/>
          </a:p>
          <a:p>
            <a:pPr marL="285750" indent="-285750">
              <a:buFontTx/>
              <a:buChar char="-"/>
            </a:pPr>
            <a:r>
              <a:rPr lang="en-US" sz="3200" dirty="0" err="1" smtClean="0"/>
              <a:t>Giới</a:t>
            </a:r>
            <a:r>
              <a:rPr lang="en-US" sz="3200" dirty="0" smtClean="0"/>
              <a:t> </a:t>
            </a:r>
            <a:r>
              <a:rPr lang="en-US" sz="3200" dirty="0" err="1" smtClean="0"/>
              <a:t>thiệu</a:t>
            </a:r>
            <a:r>
              <a:rPr lang="en-US" sz="3200" dirty="0" smtClean="0"/>
              <a:t> </a:t>
            </a:r>
            <a:r>
              <a:rPr lang="en-US" sz="3200" dirty="0" err="1" smtClean="0"/>
              <a:t>nhận</a:t>
            </a:r>
            <a:r>
              <a:rPr lang="en-US" sz="3200" dirty="0" smtClean="0"/>
              <a:t> </a:t>
            </a:r>
            <a:r>
              <a:rPr lang="en-US" sz="3200" dirty="0" err="1" smtClean="0"/>
              <a:t>xét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nêu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cảm</a:t>
            </a:r>
            <a:r>
              <a:rPr lang="en-US" sz="3200" dirty="0" smtClean="0"/>
              <a:t> </a:t>
            </a:r>
            <a:r>
              <a:rPr lang="en-US" sz="3200" dirty="0" err="1" smtClean="0"/>
              <a:t>nhân</a:t>
            </a:r>
            <a:r>
              <a:rPr lang="en-US" sz="3200" dirty="0" smtClean="0"/>
              <a:t> </a:t>
            </a:r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sản</a:t>
            </a:r>
            <a:r>
              <a:rPr lang="en-US" sz="3200" dirty="0" smtClean="0"/>
              <a:t> </a:t>
            </a:r>
            <a:r>
              <a:rPr lang="en-US" sz="3200" dirty="0" err="1" smtClean="0"/>
              <a:t>phẩm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mình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bạn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554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0385" y="136426"/>
            <a:ext cx="10800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u="sng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b="1" i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b="1" i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CHỦ 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ĐỀ 3: 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HÓA 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(</a:t>
            </a:r>
            <a:r>
              <a:rPr lang="en-US" sz="3200" b="1" dirty="0" err="1" smtClean="0">
                <a:ln>
                  <a:solidFill>
                    <a:srgbClr val="FF0000"/>
                  </a:solidFill>
                </a:ln>
                <a:solidFill>
                  <a:srgbClr val="FF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4513" y="731711"/>
            <a:ext cx="3735336" cy="6516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sz="3200" b="1" dirty="0">
              <a:ln w="3175"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849" y="1929903"/>
            <a:ext cx="7873003" cy="47914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472" y="1398722"/>
            <a:ext cx="11576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070C0"/>
                </a:solidFill>
              </a:rPr>
              <a:t>- Quan sát hình 3.1 sách học mỹ thuật lớp 4 thảo luận</a:t>
            </a:r>
            <a:r>
              <a:rPr lang="pt-BR" sz="2800" dirty="0" smtClean="0">
                <a:solidFill>
                  <a:srgbClr val="0070C0"/>
                </a:solidFill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471" y="2263051"/>
            <a:ext cx="36197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- Em </a:t>
            </a:r>
            <a:r>
              <a:rPr lang="pt-BR" sz="2400" dirty="0"/>
              <a:t>thấy mặt nạ thường có hình gì  ?</a:t>
            </a:r>
            <a:endParaRPr lang="en-US" sz="2400" dirty="0"/>
          </a:p>
          <a:p>
            <a:r>
              <a:rPr lang="pt-BR" sz="2400" dirty="0" smtClean="0"/>
              <a:t>- Mặt </a:t>
            </a:r>
            <a:r>
              <a:rPr lang="pt-BR" sz="2400" dirty="0"/>
              <a:t>nạ thường được sử dụng khi nào ? ở đâu ?</a:t>
            </a:r>
            <a:endParaRPr lang="en-US" sz="2400" dirty="0"/>
          </a:p>
          <a:p>
            <a:r>
              <a:rPr lang="en-US" sz="2400" dirty="0" smtClean="0"/>
              <a:t>- </a:t>
            </a:r>
            <a:r>
              <a:rPr lang="pt-BR" sz="2400" dirty="0" smtClean="0"/>
              <a:t>Em </a:t>
            </a:r>
            <a:r>
              <a:rPr lang="pt-BR" sz="2400" dirty="0"/>
              <a:t>thấy các trang trí màu sắc trên các mặt nạ như thế nào ?</a:t>
            </a:r>
            <a:endParaRPr lang="en-US" sz="2400" dirty="0"/>
          </a:p>
          <a:p>
            <a:r>
              <a:rPr lang="en-US" sz="2400" dirty="0" smtClean="0"/>
              <a:t>- </a:t>
            </a:r>
            <a:r>
              <a:rPr lang="pt-BR" sz="2400" dirty="0" smtClean="0"/>
              <a:t>Mặt </a:t>
            </a:r>
            <a:r>
              <a:rPr lang="pt-BR" sz="2400" dirty="0"/>
              <a:t>nạ làm bằng chất liệu gì </a:t>
            </a:r>
            <a:r>
              <a:rPr lang="pt-BR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843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385" y="136426"/>
            <a:ext cx="10800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u="sng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b="1" i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b="1" i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CHỦ 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ĐỀ 3: 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HÓA 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(</a:t>
            </a:r>
            <a:r>
              <a:rPr lang="en-US" sz="3200" b="1" dirty="0" err="1" smtClean="0">
                <a:ln>
                  <a:solidFill>
                    <a:srgbClr val="FF0000"/>
                  </a:solidFill>
                </a:ln>
                <a:solidFill>
                  <a:srgbClr val="FF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26904" y="1393372"/>
            <a:ext cx="10744785" cy="4685211"/>
          </a:xfrm>
          <a:prstGeom prst="roundRect">
            <a:avLst/>
          </a:prstGeom>
          <a:solidFill>
            <a:srgbClr val="C1E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20819257">
            <a:off x="208797" y="1086961"/>
            <a:ext cx="2459421" cy="830997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</a:rPr>
              <a:t>Ghi</a:t>
            </a:r>
            <a:r>
              <a:rPr lang="en-US" sz="4800" b="1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</a:rPr>
              <a:t>nhớ</a:t>
            </a:r>
            <a:endParaRPr lang="en-US" sz="4800" b="1" dirty="0">
              <a:ln>
                <a:solidFill>
                  <a:srgbClr val="0070C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1051" y="1843151"/>
            <a:ext cx="95358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loại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nghệ</a:t>
            </a:r>
            <a:r>
              <a:rPr lang="en-US" sz="2000" dirty="0" smtClean="0"/>
              <a:t> </a:t>
            </a:r>
            <a:r>
              <a:rPr lang="en-US" sz="2000" dirty="0" err="1" smtClean="0"/>
              <a:t>thuật</a:t>
            </a:r>
            <a:r>
              <a:rPr lang="en-US" sz="2000" dirty="0" smtClean="0"/>
              <a:t> </a:t>
            </a:r>
            <a:r>
              <a:rPr lang="en-US" sz="2000" dirty="0" err="1" smtClean="0"/>
              <a:t>dân</a:t>
            </a:r>
            <a:r>
              <a:rPr lang="en-US" sz="2000" dirty="0" smtClean="0"/>
              <a:t> </a:t>
            </a:r>
            <a:r>
              <a:rPr lang="en-US" sz="2000" dirty="0" err="1" smtClean="0"/>
              <a:t>gian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tuồng</a:t>
            </a:r>
            <a:r>
              <a:rPr lang="en-US" sz="2000" dirty="0" smtClean="0"/>
              <a:t>, </a:t>
            </a:r>
            <a:r>
              <a:rPr lang="en-US" sz="2000" dirty="0" err="1" smtClean="0"/>
              <a:t>cải</a:t>
            </a:r>
            <a:r>
              <a:rPr lang="en-US" sz="2000" dirty="0" smtClean="0"/>
              <a:t> </a:t>
            </a:r>
            <a:r>
              <a:rPr lang="en-US" sz="2000" dirty="0" err="1" smtClean="0"/>
              <a:t>lương</a:t>
            </a:r>
            <a:r>
              <a:rPr lang="en-US" sz="2000" dirty="0" smtClean="0"/>
              <a:t>,…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nạ</a:t>
            </a:r>
            <a:r>
              <a:rPr lang="en-US" sz="2000" dirty="0" smtClean="0"/>
              <a:t> </a:t>
            </a:r>
            <a:r>
              <a:rPr lang="en-US" sz="2000" dirty="0" err="1" smtClean="0"/>
              <a:t>thường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dung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đặc</a:t>
            </a:r>
            <a:r>
              <a:rPr lang="en-US" sz="2000" dirty="0" smtClean="0"/>
              <a:t> </a:t>
            </a:r>
            <a:r>
              <a:rPr lang="en-US" sz="2000" dirty="0" err="1" smtClean="0"/>
              <a:t>trưng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nhân</a:t>
            </a:r>
            <a:r>
              <a:rPr lang="en-US" sz="2000" dirty="0" smtClean="0"/>
              <a:t> </a:t>
            </a:r>
            <a:r>
              <a:rPr lang="en-US" sz="2000" dirty="0" err="1" smtClean="0"/>
              <a:t>vật</a:t>
            </a:r>
            <a:r>
              <a:rPr lang="en-US" sz="2000" dirty="0" smtClean="0"/>
              <a:t>, </a:t>
            </a:r>
            <a:r>
              <a:rPr lang="en-US" sz="2000" dirty="0" err="1" smtClean="0"/>
              <a:t>ví</a:t>
            </a:r>
            <a:r>
              <a:rPr lang="en-US" sz="2000" dirty="0" smtClean="0"/>
              <a:t> </a:t>
            </a:r>
            <a:r>
              <a:rPr lang="en-US" sz="2000" dirty="0" err="1" smtClean="0"/>
              <a:t>dụ</a:t>
            </a:r>
            <a:r>
              <a:rPr lang="en-US" sz="2000" dirty="0" smtClean="0"/>
              <a:t> (VD): </a:t>
            </a:r>
            <a:r>
              <a:rPr lang="en-US" sz="2000" dirty="0" err="1" smtClean="0"/>
              <a:t>nhận</a:t>
            </a:r>
            <a:r>
              <a:rPr lang="en-US" sz="2000" dirty="0" smtClean="0"/>
              <a:t> </a:t>
            </a:r>
            <a:r>
              <a:rPr lang="en-US" sz="2000" dirty="0" err="1" smtClean="0"/>
              <a:t>vật</a:t>
            </a:r>
            <a:r>
              <a:rPr lang="en-US" sz="2000" dirty="0" smtClean="0"/>
              <a:t> </a:t>
            </a:r>
            <a:r>
              <a:rPr lang="en-US" sz="2000" dirty="0" err="1" smtClean="0"/>
              <a:t>thiện</a:t>
            </a:r>
            <a:r>
              <a:rPr lang="en-US" sz="2000" dirty="0" smtClean="0"/>
              <a:t>, </a:t>
            </a:r>
            <a:r>
              <a:rPr lang="en-US" sz="2000" dirty="0" err="1" smtClean="0"/>
              <a:t>nhân</a:t>
            </a:r>
            <a:r>
              <a:rPr lang="en-US" sz="2000" dirty="0" smtClean="0"/>
              <a:t> </a:t>
            </a:r>
            <a:r>
              <a:rPr lang="en-US" sz="2000" dirty="0" err="1" smtClean="0"/>
              <a:t>vật</a:t>
            </a:r>
            <a:r>
              <a:rPr lang="en-US" sz="2000" dirty="0" smtClean="0"/>
              <a:t> </a:t>
            </a:r>
            <a:r>
              <a:rPr lang="en-US" sz="2000" dirty="0" err="1" smtClean="0"/>
              <a:t>ác</a:t>
            </a:r>
            <a:r>
              <a:rPr lang="en-US" sz="2000" dirty="0" smtClean="0"/>
              <a:t>, </a:t>
            </a:r>
            <a:r>
              <a:rPr lang="en-US" sz="2000" dirty="0" err="1" smtClean="0"/>
              <a:t>nhân</a:t>
            </a:r>
            <a:r>
              <a:rPr lang="en-US" sz="2000" dirty="0" smtClean="0"/>
              <a:t> </a:t>
            </a:r>
            <a:r>
              <a:rPr lang="en-US" sz="2000" dirty="0" err="1" smtClean="0"/>
              <a:t>vật</a:t>
            </a:r>
            <a:r>
              <a:rPr lang="en-US" sz="2000" dirty="0" smtClean="0"/>
              <a:t> </a:t>
            </a:r>
            <a:r>
              <a:rPr lang="en-US" sz="2000" dirty="0" err="1" smtClean="0"/>
              <a:t>hề</a:t>
            </a:r>
            <a:r>
              <a:rPr lang="en-US" sz="2000" dirty="0" smtClean="0"/>
              <a:t>,…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nạ</a:t>
            </a:r>
            <a:r>
              <a:rPr lang="en-US" sz="2000" dirty="0" smtClean="0"/>
              <a:t>, </a:t>
            </a:r>
            <a:r>
              <a:rPr lang="en-US" sz="2000" dirty="0" err="1" smtClean="0"/>
              <a:t>mũ</a:t>
            </a:r>
            <a:r>
              <a:rPr lang="en-US" sz="2000" dirty="0" smtClean="0"/>
              <a:t> </a:t>
            </a:r>
            <a:r>
              <a:rPr lang="en-US" sz="2000" dirty="0" err="1" smtClean="0"/>
              <a:t>sử</a:t>
            </a:r>
            <a:r>
              <a:rPr lang="en-US" sz="2000" dirty="0" smtClean="0"/>
              <a:t> </a:t>
            </a:r>
            <a:r>
              <a:rPr lang="en-US" sz="2000" dirty="0" err="1" smtClean="0"/>
              <a:t>dụng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lễ</a:t>
            </a:r>
            <a:r>
              <a:rPr lang="en-US" sz="2000" dirty="0" smtClean="0"/>
              <a:t> </a:t>
            </a:r>
            <a:r>
              <a:rPr lang="en-US" sz="2000" dirty="0" err="1" smtClean="0"/>
              <a:t>hội</a:t>
            </a:r>
            <a:r>
              <a:rPr lang="en-US" sz="2000" dirty="0" smtClean="0"/>
              <a:t> </a:t>
            </a:r>
            <a:r>
              <a:rPr lang="en-US" sz="2000" dirty="0" err="1" smtClean="0"/>
              <a:t>dân</a:t>
            </a:r>
            <a:r>
              <a:rPr lang="en-US" sz="2000" dirty="0" smtClean="0"/>
              <a:t> </a:t>
            </a:r>
            <a:r>
              <a:rPr lang="en-US" sz="2000" dirty="0" err="1" smtClean="0"/>
              <a:t>gian</a:t>
            </a:r>
            <a:r>
              <a:rPr lang="en-US" sz="2000" dirty="0" smtClean="0"/>
              <a:t> </a:t>
            </a:r>
            <a:r>
              <a:rPr lang="en-US" sz="2000" dirty="0" err="1" smtClean="0"/>
              <a:t>thường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mô</a:t>
            </a:r>
            <a:r>
              <a:rPr lang="en-US" sz="2000" dirty="0" smtClean="0"/>
              <a:t> </a:t>
            </a:r>
            <a:r>
              <a:rPr lang="en-US" sz="2000" dirty="0" err="1" smtClean="0"/>
              <a:t>phỏng</a:t>
            </a:r>
            <a:r>
              <a:rPr lang="en-US" sz="2000" dirty="0" smtClean="0"/>
              <a:t> </a:t>
            </a:r>
            <a:r>
              <a:rPr lang="en-US" sz="2000" dirty="0" err="1" smtClean="0"/>
              <a:t>khuôn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con </a:t>
            </a:r>
            <a:r>
              <a:rPr lang="en-US" sz="2000" dirty="0" err="1" smtClean="0"/>
              <a:t>vật</a:t>
            </a:r>
            <a:r>
              <a:rPr lang="en-US" sz="2000" dirty="0" smtClean="0"/>
              <a:t> </a:t>
            </a:r>
            <a:r>
              <a:rPr lang="en-US" sz="2000" dirty="0" err="1" smtClean="0"/>
              <a:t>nhân</a:t>
            </a:r>
            <a:r>
              <a:rPr lang="en-US" sz="2000" dirty="0" smtClean="0"/>
              <a:t> </a:t>
            </a:r>
            <a:r>
              <a:rPr lang="en-US" sz="2000" dirty="0" err="1" smtClean="0"/>
              <a:t>vật</a:t>
            </a:r>
            <a:r>
              <a:rPr lang="en-US" sz="2000" dirty="0" smtClean="0"/>
              <a:t> </a:t>
            </a:r>
            <a:r>
              <a:rPr lang="en-US" sz="2000" dirty="0" err="1" smtClean="0"/>
              <a:t>ngộ</a:t>
            </a:r>
            <a:r>
              <a:rPr lang="en-US" sz="2000" dirty="0" smtClean="0"/>
              <a:t> </a:t>
            </a:r>
            <a:r>
              <a:rPr lang="en-US" sz="2000" dirty="0" err="1" smtClean="0"/>
              <a:t>nghĩnh</a:t>
            </a:r>
            <a:r>
              <a:rPr lang="en-US" sz="2000" dirty="0" smtClean="0"/>
              <a:t>, </a:t>
            </a:r>
            <a:r>
              <a:rPr lang="en-US" sz="2000" dirty="0" err="1" smtClean="0"/>
              <a:t>hài</a:t>
            </a:r>
            <a:r>
              <a:rPr lang="en-US" sz="2000" dirty="0" smtClean="0"/>
              <a:t> </a:t>
            </a:r>
            <a:r>
              <a:rPr lang="en-US" sz="2000" dirty="0" err="1" smtClean="0"/>
              <a:t>hước</a:t>
            </a:r>
            <a:r>
              <a:rPr lang="en-US" sz="2000" dirty="0" smtClean="0"/>
              <a:t>, … (VD: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nạ</a:t>
            </a:r>
            <a:r>
              <a:rPr lang="en-US" sz="2000" dirty="0" smtClean="0"/>
              <a:t> </a:t>
            </a:r>
            <a:r>
              <a:rPr lang="en-US" sz="2000" dirty="0" err="1" smtClean="0"/>
              <a:t>sư</a:t>
            </a:r>
            <a:r>
              <a:rPr lang="en-US" sz="2000" dirty="0" smtClean="0"/>
              <a:t> </a:t>
            </a:r>
            <a:r>
              <a:rPr lang="en-US" sz="2000" dirty="0" err="1" smtClean="0"/>
              <a:t>tử</a:t>
            </a:r>
            <a:r>
              <a:rPr lang="en-US" sz="2000" dirty="0" smtClean="0"/>
              <a:t>, </a:t>
            </a:r>
            <a:r>
              <a:rPr lang="en-US" sz="2000" dirty="0" err="1" smtClean="0"/>
              <a:t>thỏ</a:t>
            </a:r>
            <a:r>
              <a:rPr lang="en-US" sz="2000" dirty="0" smtClean="0"/>
              <a:t>, </a:t>
            </a:r>
            <a:r>
              <a:rPr lang="en-US" sz="2000" dirty="0" err="1" smtClean="0"/>
              <a:t>lợn</a:t>
            </a:r>
            <a:r>
              <a:rPr lang="en-US" sz="2000" dirty="0" smtClean="0"/>
              <a:t>…)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nạ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lễ</a:t>
            </a:r>
            <a:r>
              <a:rPr lang="en-US" sz="2000" dirty="0" smtClean="0"/>
              <a:t> </a:t>
            </a:r>
            <a:r>
              <a:rPr lang="en-US" sz="2000" dirty="0" err="1" smtClean="0"/>
              <a:t>hội</a:t>
            </a:r>
            <a:r>
              <a:rPr lang="en-US" sz="2000" dirty="0" smtClean="0"/>
              <a:t> </a:t>
            </a:r>
            <a:r>
              <a:rPr lang="en-US" sz="2000" dirty="0" err="1" smtClean="0"/>
              <a:t>hóa</a:t>
            </a:r>
            <a:r>
              <a:rPr lang="en-US" sz="2000" dirty="0" smtClean="0"/>
              <a:t> </a:t>
            </a:r>
            <a:r>
              <a:rPr lang="en-US" sz="2000" dirty="0" err="1" smtClean="0"/>
              <a:t>trang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Halloween, Carnival, … </a:t>
            </a:r>
            <a:r>
              <a:rPr lang="en-US" sz="2000" dirty="0" err="1" smtClean="0"/>
              <a:t>thường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nhân</a:t>
            </a:r>
            <a:r>
              <a:rPr lang="en-US" sz="2000" dirty="0" smtClean="0"/>
              <a:t> </a:t>
            </a:r>
            <a:r>
              <a:rPr lang="en-US" sz="2000" dirty="0" err="1" smtClean="0"/>
              <a:t>vật</a:t>
            </a:r>
            <a:r>
              <a:rPr lang="en-US" sz="2000" dirty="0" smtClean="0"/>
              <a:t> </a:t>
            </a:r>
            <a:r>
              <a:rPr lang="en-US" sz="2000" dirty="0" err="1" smtClean="0"/>
              <a:t>vui</a:t>
            </a:r>
            <a:r>
              <a:rPr lang="en-US" sz="2000" dirty="0" smtClean="0"/>
              <a:t> </a:t>
            </a:r>
            <a:r>
              <a:rPr lang="en-US" sz="2000" dirty="0" err="1" smtClean="0"/>
              <a:t>vẻ</a:t>
            </a:r>
            <a:r>
              <a:rPr lang="en-US" sz="2000" dirty="0" smtClean="0"/>
              <a:t> </a:t>
            </a:r>
            <a:r>
              <a:rPr lang="en-US" sz="2000" dirty="0" err="1" smtClean="0"/>
              <a:t>hoặc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ảnh</a:t>
            </a:r>
            <a:r>
              <a:rPr lang="en-US" sz="2000" dirty="0" smtClean="0"/>
              <a:t> </a:t>
            </a:r>
            <a:r>
              <a:rPr lang="en-US" sz="2000" dirty="0" err="1" smtClean="0"/>
              <a:t>gây</a:t>
            </a:r>
            <a:r>
              <a:rPr lang="en-US" sz="2000" dirty="0" smtClean="0"/>
              <a:t> </a:t>
            </a:r>
            <a:r>
              <a:rPr lang="en-US" sz="2000" dirty="0" err="1" smtClean="0"/>
              <a:t>ấn</a:t>
            </a:r>
            <a:r>
              <a:rPr lang="en-US" sz="2000" dirty="0" smtClean="0"/>
              <a:t> </a:t>
            </a:r>
            <a:r>
              <a:rPr lang="en-US" sz="2000" dirty="0" err="1" smtClean="0"/>
              <a:t>tượng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mạnh</a:t>
            </a:r>
            <a:r>
              <a:rPr lang="en-US" sz="20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nạ</a:t>
            </a:r>
            <a:r>
              <a:rPr lang="en-US" sz="2000" dirty="0" smtClean="0"/>
              <a:t>, </a:t>
            </a:r>
            <a:r>
              <a:rPr lang="en-US" sz="2000" dirty="0" err="1" smtClean="0"/>
              <a:t>mũ</a:t>
            </a:r>
            <a:r>
              <a:rPr lang="en-US" sz="2000" dirty="0" smtClean="0"/>
              <a:t> </a:t>
            </a:r>
            <a:r>
              <a:rPr lang="en-US" sz="2000" dirty="0" err="1" smtClean="0"/>
              <a:t>hóa</a:t>
            </a:r>
            <a:r>
              <a:rPr lang="en-US" sz="2000" dirty="0" smtClean="0"/>
              <a:t> </a:t>
            </a:r>
            <a:r>
              <a:rPr lang="en-US" sz="2000" dirty="0" err="1" smtClean="0"/>
              <a:t>trang</a:t>
            </a:r>
            <a:r>
              <a:rPr lang="en-US" sz="2000" dirty="0" smtClean="0"/>
              <a:t> </a:t>
            </a:r>
            <a:r>
              <a:rPr lang="en-US" sz="2000" dirty="0" err="1" smtClean="0"/>
              <a:t>thường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vẽ</a:t>
            </a:r>
            <a:r>
              <a:rPr lang="en-US" sz="2000" dirty="0" smtClean="0"/>
              <a:t> </a:t>
            </a:r>
            <a:r>
              <a:rPr lang="en-US" sz="2000" dirty="0" err="1" smtClean="0"/>
              <a:t>tạo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pử</a:t>
            </a:r>
            <a:r>
              <a:rPr lang="en-US" sz="2000" dirty="0" smtClean="0"/>
              <a:t> </a:t>
            </a:r>
            <a:r>
              <a:rPr lang="en-US" sz="2000" dirty="0" err="1" smtClean="0"/>
              <a:t>dạng</a:t>
            </a:r>
            <a:r>
              <a:rPr lang="en-US" sz="2000" dirty="0" smtClean="0"/>
              <a:t> </a:t>
            </a:r>
            <a:r>
              <a:rPr lang="en-US" sz="2000" dirty="0" err="1" smtClean="0"/>
              <a:t>cân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trục</a:t>
            </a:r>
            <a:r>
              <a:rPr lang="en-US" sz="2000" dirty="0" smtClean="0"/>
              <a:t> </a:t>
            </a:r>
            <a:r>
              <a:rPr lang="en-US" sz="2000" dirty="0" err="1" smtClean="0"/>
              <a:t>dọc</a:t>
            </a:r>
            <a:r>
              <a:rPr lang="en-US" sz="2000" dirty="0" smtClean="0"/>
              <a:t>,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săc</a:t>
            </a:r>
            <a:r>
              <a:rPr lang="en-US" sz="2000" dirty="0" smtClean="0"/>
              <a:t> </a:t>
            </a:r>
            <a:r>
              <a:rPr lang="en-US" sz="2000" dirty="0" err="1" smtClean="0"/>
              <a:t>rực</a:t>
            </a:r>
            <a:r>
              <a:rPr lang="en-US" sz="2000" dirty="0" smtClean="0"/>
              <a:t> </a:t>
            </a:r>
            <a:r>
              <a:rPr lang="en-US" sz="2000" dirty="0" err="1" smtClean="0"/>
              <a:t>rỡ</a:t>
            </a:r>
            <a:r>
              <a:rPr lang="en-US" sz="2000" dirty="0" smtClean="0"/>
              <a:t>, </a:t>
            </a:r>
            <a:r>
              <a:rPr lang="en-US" sz="2000" dirty="0" err="1" smtClean="0"/>
              <a:t>tương</a:t>
            </a:r>
            <a:r>
              <a:rPr lang="en-US" sz="2000" dirty="0" smtClean="0"/>
              <a:t> </a:t>
            </a:r>
            <a:r>
              <a:rPr lang="en-US" sz="2000" dirty="0" err="1" smtClean="0"/>
              <a:t>phản</a:t>
            </a:r>
            <a:r>
              <a:rPr lang="en-US" sz="2000" dirty="0" smtClean="0"/>
              <a:t> </a:t>
            </a:r>
            <a:r>
              <a:rPr lang="en-US" sz="2000" dirty="0" err="1" smtClean="0"/>
              <a:t>ấn</a:t>
            </a:r>
            <a:r>
              <a:rPr lang="en-US" sz="2000" dirty="0" smtClean="0"/>
              <a:t> </a:t>
            </a:r>
            <a:r>
              <a:rPr lang="en-US" sz="2000" dirty="0" err="1" smtClean="0"/>
              <a:t>tượng</a:t>
            </a:r>
            <a:r>
              <a:rPr lang="en-US" sz="2000" dirty="0" smtClean="0"/>
              <a:t>. </a:t>
            </a:r>
            <a:r>
              <a:rPr lang="en-US" sz="2000" dirty="0" err="1" smtClean="0"/>
              <a:t>Mạt</a:t>
            </a:r>
            <a:r>
              <a:rPr lang="en-US" sz="2000" dirty="0" smtClean="0"/>
              <a:t> </a:t>
            </a:r>
            <a:r>
              <a:rPr lang="en-US" sz="2000" dirty="0" err="1" smtClean="0"/>
              <a:t>nạ</a:t>
            </a:r>
            <a:r>
              <a:rPr lang="en-US" sz="2000" dirty="0" smtClean="0"/>
              <a:t> </a:t>
            </a:r>
            <a:r>
              <a:rPr lang="en-US" sz="2000" dirty="0" err="1" smtClean="0"/>
              <a:t>thường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che</a:t>
            </a:r>
            <a:r>
              <a:rPr lang="en-US" sz="2000" dirty="0" smtClean="0"/>
              <a:t> </a:t>
            </a:r>
            <a:r>
              <a:rPr lang="en-US" sz="2000" dirty="0" err="1" smtClean="0"/>
              <a:t>kín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khuôn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hoặc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nữa</a:t>
            </a:r>
            <a:r>
              <a:rPr lang="en-US" sz="2000" dirty="0" smtClean="0"/>
              <a:t> </a:t>
            </a:r>
            <a:r>
              <a:rPr lang="en-US" sz="2000" dirty="0" err="1" smtClean="0"/>
              <a:t>khuôn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/>
              <a:t>Chất</a:t>
            </a:r>
            <a:r>
              <a:rPr lang="en-US" sz="2000" dirty="0" smtClean="0"/>
              <a:t> </a:t>
            </a:r>
            <a:r>
              <a:rPr lang="en-US" sz="2000" dirty="0" err="1" smtClean="0"/>
              <a:t>liệu</a:t>
            </a:r>
            <a:r>
              <a:rPr lang="en-US" sz="2000" dirty="0" smtClean="0"/>
              <a:t> </a:t>
            </a: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nạ</a:t>
            </a:r>
            <a:r>
              <a:rPr lang="en-US" sz="2000" dirty="0" smtClean="0"/>
              <a:t> </a:t>
            </a:r>
            <a:r>
              <a:rPr lang="en-US" sz="2000" dirty="0" err="1" smtClean="0"/>
              <a:t>thường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giấy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, </a:t>
            </a:r>
            <a:r>
              <a:rPr lang="en-US" sz="2000" dirty="0" err="1" smtClean="0"/>
              <a:t>nhựa</a:t>
            </a:r>
            <a:r>
              <a:rPr lang="en-US" sz="2000" dirty="0" smtClean="0"/>
              <a:t>,…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ạn</a:t>
            </a:r>
            <a:r>
              <a:rPr lang="en-US" sz="2000" dirty="0" smtClean="0"/>
              <a:t> </a:t>
            </a:r>
            <a:r>
              <a:rPr lang="en-US" sz="2000" dirty="0" err="1" smtClean="0"/>
              <a:t>thường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dạng</a:t>
            </a:r>
            <a:r>
              <a:rPr lang="en-US" sz="2000" dirty="0" smtClean="0"/>
              <a:t> 2D (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phẳng</a:t>
            </a:r>
            <a:r>
              <a:rPr lang="en-US" sz="2000" dirty="0" smtClean="0"/>
              <a:t>), 3D (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khối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432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385" y="136426"/>
            <a:ext cx="10800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CHỦ 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ĐỀ 3: 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HÓA 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(</a:t>
            </a:r>
            <a:r>
              <a:rPr lang="en-US" sz="3200" b="1" dirty="0" err="1" smtClean="0">
                <a:ln>
                  <a:solidFill>
                    <a:srgbClr val="FF0000"/>
                  </a:solidFill>
                </a:ln>
                <a:solidFill>
                  <a:srgbClr val="FF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74513" y="966846"/>
            <a:ext cx="6487544" cy="6516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 smtClean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 smtClean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200" b="1" dirty="0">
              <a:ln w="3175"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7" y="1724295"/>
            <a:ext cx="1024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Quan sát hình 3.2 sách học mỹ thuật lớp 4 nhận biết  cách tạo mặt nạ</a:t>
            </a:r>
            <a:r>
              <a:rPr lang="pt-BR" sz="2400" dirty="0" smtClean="0"/>
              <a:t>.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17" y="2360317"/>
            <a:ext cx="9978520" cy="430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0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385" y="136426"/>
            <a:ext cx="10800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ln>
                  <a:solidFill>
                    <a:srgbClr val="FF0000"/>
                  </a:solidFill>
                </a:ln>
                <a:solidFill>
                  <a:srgbClr val="FF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CHỦ ĐỀ 3: NGÀY HỘI HÓA TRANG (Tiết 1) </a:t>
            </a:r>
            <a:endParaRPr lang="en-US" sz="3200" b="1" dirty="0">
              <a:ln>
                <a:solidFill>
                  <a:srgbClr val="FF0000"/>
                </a:solidFill>
              </a:ln>
              <a:solidFill>
                <a:srgbClr val="FF2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6807" y="2695868"/>
            <a:ext cx="27869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Quan sát hình 3.3 sách học mỹ thuật lớp 4 để có thêm ý tưởng thực hiện.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666" y="871947"/>
            <a:ext cx="3681965" cy="830997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</a:rPr>
              <a:t>Tham</a:t>
            </a:r>
            <a:r>
              <a:rPr lang="en-US" sz="4800" b="1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</a:rPr>
              <a:t>khảo</a:t>
            </a:r>
            <a:endParaRPr lang="en-US" sz="4800" b="1" dirty="0">
              <a:ln>
                <a:solidFill>
                  <a:srgbClr val="0070C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046" y="1107078"/>
            <a:ext cx="6387459" cy="54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3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8378"/>
            <a:ext cx="12356135" cy="70539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77930" y="217064"/>
            <a:ext cx="10800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CHỦ 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ĐỀ 3: 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HÓA 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(</a:t>
            </a:r>
            <a:r>
              <a:rPr lang="en-US" sz="3200" b="1" dirty="0" err="1" smtClean="0">
                <a:ln>
                  <a:solidFill>
                    <a:srgbClr val="FF0000"/>
                  </a:solidFill>
                </a:ln>
                <a:solidFill>
                  <a:srgbClr val="FF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5131" y="1654628"/>
            <a:ext cx="2647406" cy="584775"/>
          </a:xfrm>
          <a:prstGeom prst="rect">
            <a:avLst/>
          </a:prstGeom>
          <a:solidFill>
            <a:srgbClr val="00B050"/>
          </a:solidFill>
          <a:ln w="28575">
            <a:solidFill>
              <a:srgbClr val="0070C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7148" y="2891243"/>
            <a:ext cx="8438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Hoạt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cá</a:t>
            </a:r>
            <a:r>
              <a:rPr lang="en-US" sz="3200" dirty="0" smtClean="0"/>
              <a:t> </a:t>
            </a:r>
            <a:r>
              <a:rPr lang="en-US" sz="3200" dirty="0" err="1" smtClean="0"/>
              <a:t>nhân</a:t>
            </a:r>
            <a:endParaRPr lang="en-US" sz="3200" dirty="0" smtClean="0"/>
          </a:p>
          <a:p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hãy</a:t>
            </a:r>
            <a:r>
              <a:rPr lang="en-US" sz="3200" dirty="0" smtClean="0"/>
              <a:t> </a:t>
            </a:r>
            <a:r>
              <a:rPr lang="en-US" sz="3200" dirty="0" err="1" smtClean="0"/>
              <a:t>tạo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cái</a:t>
            </a:r>
            <a:r>
              <a:rPr lang="en-US" sz="3200" dirty="0" smtClean="0"/>
              <a:t> </a:t>
            </a:r>
            <a:r>
              <a:rPr lang="en-US" sz="3200" dirty="0" err="1" smtClean="0"/>
              <a:t>mặt</a:t>
            </a:r>
            <a:r>
              <a:rPr lang="en-US" sz="3200" dirty="0" smtClean="0"/>
              <a:t> </a:t>
            </a:r>
            <a:r>
              <a:rPr lang="en-US" sz="3200" dirty="0" err="1" smtClean="0"/>
              <a:t>nạ</a:t>
            </a:r>
            <a:r>
              <a:rPr lang="en-US" sz="3200" dirty="0" smtClean="0"/>
              <a:t> </a:t>
            </a:r>
            <a:r>
              <a:rPr lang="en-US" sz="3200" dirty="0" err="1" smtClean="0"/>
              <a:t>mà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yêu</a:t>
            </a:r>
            <a:r>
              <a:rPr lang="en-US" sz="3200" dirty="0" smtClean="0"/>
              <a:t> </a:t>
            </a:r>
            <a:r>
              <a:rPr lang="en-US" sz="3200" dirty="0" err="1" smtClean="0"/>
              <a:t>thích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801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489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NA</dc:creator>
  <cp:lastModifiedBy>LE NA</cp:lastModifiedBy>
  <cp:revision>16</cp:revision>
  <dcterms:created xsi:type="dcterms:W3CDTF">2022-10-07T03:04:00Z</dcterms:created>
  <dcterms:modified xsi:type="dcterms:W3CDTF">2022-10-18T09:16:26Z</dcterms:modified>
</cp:coreProperties>
</file>