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00" r:id="rId3"/>
    <p:sldId id="270" r:id="rId4"/>
    <p:sldId id="271" r:id="rId5"/>
    <p:sldId id="278" r:id="rId6"/>
    <p:sldId id="263" r:id="rId7"/>
    <p:sldId id="279" r:id="rId8"/>
    <p:sldId id="258" r:id="rId9"/>
    <p:sldId id="272" r:id="rId10"/>
    <p:sldId id="273" r:id="rId11"/>
    <p:sldId id="274" r:id="rId12"/>
    <p:sldId id="275" r:id="rId13"/>
    <p:sldId id="276" r:id="rId14"/>
    <p:sldId id="277" r:id="rId15"/>
    <p:sldId id="281" r:id="rId16"/>
    <p:sldId id="286" r:id="rId17"/>
    <p:sldId id="259" r:id="rId18"/>
    <p:sldId id="265" r:id="rId19"/>
    <p:sldId id="282" r:id="rId20"/>
    <p:sldId id="283" r:id="rId21"/>
    <p:sldId id="288" r:id="rId22"/>
    <p:sldId id="266"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0BA23-D960-4402-9562-FA4A14FD084A}" type="datetimeFigureOut">
              <a:rPr lang="en-US" smtClean="0"/>
              <a:pPr/>
              <a:t>22/09/2022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8442E-F6DE-434D-913E-9AD6721AB60D}" type="slidenum">
              <a:rPr lang="en-US" smtClean="0"/>
              <a:pPr/>
              <a:t>‹#›</a:t>
            </a:fld>
            <a:endParaRPr lang="en-US"/>
          </a:p>
        </p:txBody>
      </p:sp>
    </p:spTree>
    <p:extLst>
      <p:ext uri="{BB962C8B-B14F-4D97-AF65-F5344CB8AC3E}">
        <p14:creationId xmlns:p14="http://schemas.microsoft.com/office/powerpoint/2010/main" val="402144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idx="4294967295"/>
          </p:nvPr>
        </p:nvSpPr>
        <p:spPr>
          <a:ln/>
        </p:spPr>
      </p:sp>
      <p:sp>
        <p:nvSpPr>
          <p:cNvPr id="18435" name="Text Placeholder 2"/>
          <p:cNvSpPr>
            <a:spLocks noGrp="1" noChangeArrowheads="1"/>
          </p:cNvSpPr>
          <p:nvPr>
            <p:ph type="body" idx="4294967295"/>
          </p:nvPr>
        </p:nvSpPr>
        <p:spPr/>
        <p:txBody>
          <a:bodyPr>
            <a:prstTxWarp prst="textNoShape">
              <a:avLst/>
            </a:prstTxWarp>
          </a:bodyPr>
          <a:lstStyle/>
          <a:p>
            <a:endParaRPr lang="en-US" altLang="zh-CN"/>
          </a:p>
        </p:txBody>
      </p:sp>
    </p:spTree>
    <p:extLst>
      <p:ext uri="{BB962C8B-B14F-4D97-AF65-F5344CB8AC3E}">
        <p14:creationId xmlns:p14="http://schemas.microsoft.com/office/powerpoint/2010/main" val="132245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AF0457-42CB-43D2-829E-37FE4C76B908}" type="slidenum">
              <a:rPr lang="en-US" altLang="en-US">
                <a:latin typeface="Times New Roman" panose="02020603050405020304" pitchFamily="18" charset="0"/>
                <a:cs typeface="Times New Roman" panose="02020603050405020304" pitchFamily="18" charset="0"/>
              </a:rPr>
              <a:pPr/>
              <a:t>21</a:t>
            </a:fld>
            <a:endParaRPr lang="en-US" altLang="en-US">
              <a:latin typeface="Times New Roman" panose="02020603050405020304" pitchFamily="18" charset="0"/>
              <a:cs typeface="Times New Roman" panose="02020603050405020304"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4450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365669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305352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303606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CD33C645-0619-4F15-2BF8-A6115B8F72F5}"/>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16:creationId xmlns="" xmlns:a16="http://schemas.microsoft.com/office/drawing/2014/main" id="{5C916576-7088-B5FF-911A-0BE9432807C5}"/>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DBB29E8C-64C3-64F0-99AC-1DDB701CE82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30EBBBA-3BB3-4DDA-820C-75F12C08BB28}" type="slidenum">
              <a:rPr lang="en-US"/>
              <a:pPr>
                <a:defRPr/>
              </a:pPr>
              <a:t>‹#›</a:t>
            </a:fld>
            <a:endParaRPr lang="en-US"/>
          </a:p>
        </p:txBody>
      </p:sp>
    </p:spTree>
    <p:extLst>
      <p:ext uri="{BB962C8B-B14F-4D97-AF65-F5344CB8AC3E}">
        <p14:creationId xmlns:p14="http://schemas.microsoft.com/office/powerpoint/2010/main" val="100300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F94A07A-3D92-DD2F-A256-0F3449FEC13F}"/>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16:creationId xmlns="" xmlns:a16="http://schemas.microsoft.com/office/drawing/2014/main" id="{792C3037-C48D-8CFB-C71C-425BAF485831}"/>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46E1C00A-FA9D-6576-CFCA-7740A0DE602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AEEF848-A9E1-4AF6-91DE-C953019C8BB8}" type="slidenum">
              <a:rPr lang="en-US"/>
              <a:pPr>
                <a:defRPr/>
              </a:pPr>
              <a:t>‹#›</a:t>
            </a:fld>
            <a:endParaRPr lang="en-US"/>
          </a:p>
        </p:txBody>
      </p:sp>
    </p:spTree>
    <p:extLst>
      <p:ext uri="{BB962C8B-B14F-4D97-AF65-F5344CB8AC3E}">
        <p14:creationId xmlns:p14="http://schemas.microsoft.com/office/powerpoint/2010/main" val="299894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0B9433D-1768-3BE9-5768-17B86974980F}"/>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16:creationId xmlns="" xmlns:a16="http://schemas.microsoft.com/office/drawing/2014/main" id="{FB5D9E8A-3A95-DE1F-8932-F53638A2128D}"/>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C8F3799A-2376-E7BA-956C-CCFFA0ECF3F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F51E284-1757-4224-B1B9-756B28832AFE}" type="slidenum">
              <a:rPr lang="en-US"/>
              <a:pPr>
                <a:defRPr/>
              </a:pPr>
              <a:t>‹#›</a:t>
            </a:fld>
            <a:endParaRPr lang="en-US"/>
          </a:p>
        </p:txBody>
      </p:sp>
    </p:spTree>
    <p:extLst>
      <p:ext uri="{BB962C8B-B14F-4D97-AF65-F5344CB8AC3E}">
        <p14:creationId xmlns:p14="http://schemas.microsoft.com/office/powerpoint/2010/main" val="603368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599F065-6294-E0D9-D39C-F6F8973678DF}"/>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16:creationId xmlns="" xmlns:a16="http://schemas.microsoft.com/office/drawing/2014/main" id="{D2A39FAF-9157-D610-A638-ED6AD4DED255}"/>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 xmlns:a16="http://schemas.microsoft.com/office/drawing/2014/main" id="{3D6E5925-2276-173D-D729-6EA5AD70C79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17890CF-FCCC-4444-BCCB-2E6FEB914401}" type="slidenum">
              <a:rPr lang="en-US"/>
              <a:pPr>
                <a:defRPr/>
              </a:pPr>
              <a:t>‹#›</a:t>
            </a:fld>
            <a:endParaRPr lang="en-US"/>
          </a:p>
        </p:txBody>
      </p:sp>
    </p:spTree>
    <p:extLst>
      <p:ext uri="{BB962C8B-B14F-4D97-AF65-F5344CB8AC3E}">
        <p14:creationId xmlns:p14="http://schemas.microsoft.com/office/powerpoint/2010/main" val="367383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77BDB32-040E-7670-53B3-334CEBAE3836}"/>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Footer Placeholder 7">
            <a:extLst>
              <a:ext uri="{FF2B5EF4-FFF2-40B4-BE49-F238E27FC236}">
                <a16:creationId xmlns="" xmlns:a16="http://schemas.microsoft.com/office/drawing/2014/main" id="{89DFBF2B-438F-2F44-A013-10C74CF348F0}"/>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 xmlns:a16="http://schemas.microsoft.com/office/drawing/2014/main" id="{57215142-FD99-44C4-BF97-E8DAF9F296F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50BA760-4DD3-4956-9AB7-A67EFC82BB29}" type="slidenum">
              <a:rPr lang="en-US"/>
              <a:pPr>
                <a:defRPr/>
              </a:pPr>
              <a:t>‹#›</a:t>
            </a:fld>
            <a:endParaRPr lang="en-US"/>
          </a:p>
        </p:txBody>
      </p:sp>
    </p:spTree>
    <p:extLst>
      <p:ext uri="{BB962C8B-B14F-4D97-AF65-F5344CB8AC3E}">
        <p14:creationId xmlns:p14="http://schemas.microsoft.com/office/powerpoint/2010/main" val="2395658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2C9243B-6D74-3909-AAED-D04D2BE1C97F}"/>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Footer Placeholder 3">
            <a:extLst>
              <a:ext uri="{FF2B5EF4-FFF2-40B4-BE49-F238E27FC236}">
                <a16:creationId xmlns="" xmlns:a16="http://schemas.microsoft.com/office/drawing/2014/main" id="{2433809A-FE65-16D2-7302-A3D65928A266}"/>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 xmlns:a16="http://schemas.microsoft.com/office/drawing/2014/main" id="{3701628A-9942-4CE1-EA27-F619540EBBB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EDC1F55-92E3-4453-924C-8EB045760F78}" type="slidenum">
              <a:rPr lang="en-US"/>
              <a:pPr>
                <a:defRPr/>
              </a:pPr>
              <a:t>‹#›</a:t>
            </a:fld>
            <a:endParaRPr lang="en-US"/>
          </a:p>
        </p:txBody>
      </p:sp>
    </p:spTree>
    <p:extLst>
      <p:ext uri="{BB962C8B-B14F-4D97-AF65-F5344CB8AC3E}">
        <p14:creationId xmlns:p14="http://schemas.microsoft.com/office/powerpoint/2010/main" val="4018888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DC8806-FA36-4B3B-B6D8-1F945F30E26D}"/>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Footer Placeholder 2">
            <a:extLst>
              <a:ext uri="{FF2B5EF4-FFF2-40B4-BE49-F238E27FC236}">
                <a16:creationId xmlns="" xmlns:a16="http://schemas.microsoft.com/office/drawing/2014/main" id="{D4837CEA-2D2E-C045-EC99-E027BFE494C7}"/>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 xmlns:a16="http://schemas.microsoft.com/office/drawing/2014/main" id="{C667448F-C8F8-8199-F671-653E408E1BC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2BC798B-E417-4394-9A91-F5A394D14800}" type="slidenum">
              <a:rPr lang="en-US"/>
              <a:pPr>
                <a:defRPr/>
              </a:pPr>
              <a:t>‹#›</a:t>
            </a:fld>
            <a:endParaRPr lang="en-US"/>
          </a:p>
        </p:txBody>
      </p:sp>
    </p:spTree>
    <p:extLst>
      <p:ext uri="{BB962C8B-B14F-4D97-AF65-F5344CB8AC3E}">
        <p14:creationId xmlns:p14="http://schemas.microsoft.com/office/powerpoint/2010/main" val="233870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84938B1B-0C9F-40D7-38AF-07D06E5A53F9}"/>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16:creationId xmlns="" xmlns:a16="http://schemas.microsoft.com/office/drawing/2014/main" id="{2FCF3BC1-2B19-EF41-9EA2-29295024E817}"/>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 xmlns:a16="http://schemas.microsoft.com/office/drawing/2014/main" id="{8C250F28-86DD-F695-B4EE-2A4C23DA82D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F8224B1-291A-4190-8CAA-3D79F79AAB65}" type="slidenum">
              <a:rPr lang="en-US"/>
              <a:pPr>
                <a:defRPr/>
              </a:pPr>
              <a:t>‹#›</a:t>
            </a:fld>
            <a:endParaRPr lang="en-US"/>
          </a:p>
        </p:txBody>
      </p:sp>
    </p:spTree>
    <p:extLst>
      <p:ext uri="{BB962C8B-B14F-4D97-AF65-F5344CB8AC3E}">
        <p14:creationId xmlns:p14="http://schemas.microsoft.com/office/powerpoint/2010/main" val="12128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388474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E597442B-4D0B-1183-4A17-435185408B0D}"/>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5">
            <a:extLst>
              <a:ext uri="{FF2B5EF4-FFF2-40B4-BE49-F238E27FC236}">
                <a16:creationId xmlns="" xmlns:a16="http://schemas.microsoft.com/office/drawing/2014/main" id="{0CEE37F7-DB6F-1796-B0C6-4A17B0234555}"/>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 xmlns:a16="http://schemas.microsoft.com/office/drawing/2014/main" id="{591FE2D7-8043-60F0-80F4-61F62ECAEEA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0771ABEC-842B-4C5C-AB20-B55901A904B4}" type="slidenum">
              <a:rPr lang="en-US"/>
              <a:pPr>
                <a:defRPr/>
              </a:pPr>
              <a:t>‹#›</a:t>
            </a:fld>
            <a:endParaRPr lang="en-US"/>
          </a:p>
        </p:txBody>
      </p:sp>
    </p:spTree>
    <p:extLst>
      <p:ext uri="{BB962C8B-B14F-4D97-AF65-F5344CB8AC3E}">
        <p14:creationId xmlns:p14="http://schemas.microsoft.com/office/powerpoint/2010/main" val="273547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CCEB753-1850-10FF-607E-CC878FE62856}"/>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16:creationId xmlns="" xmlns:a16="http://schemas.microsoft.com/office/drawing/2014/main" id="{63D23479-FF00-5AF0-2403-80D985C5B76D}"/>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301A61E6-7326-D349-4BE7-C82A500900F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8ADAA0E-C82A-4A73-8135-72682A196282}" type="slidenum">
              <a:rPr lang="en-US"/>
              <a:pPr>
                <a:defRPr/>
              </a:pPr>
              <a:t>‹#›</a:t>
            </a:fld>
            <a:endParaRPr lang="en-US"/>
          </a:p>
        </p:txBody>
      </p:sp>
    </p:spTree>
    <p:extLst>
      <p:ext uri="{BB962C8B-B14F-4D97-AF65-F5344CB8AC3E}">
        <p14:creationId xmlns:p14="http://schemas.microsoft.com/office/powerpoint/2010/main" val="415549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D73E50B-54C9-C312-BFE2-1FFD8ABA223F}"/>
              </a:ext>
            </a:extLst>
          </p:cNvPr>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4">
            <a:extLst>
              <a:ext uri="{FF2B5EF4-FFF2-40B4-BE49-F238E27FC236}">
                <a16:creationId xmlns="" xmlns:a16="http://schemas.microsoft.com/office/drawing/2014/main" id="{CD5F7804-DD7A-F042-530C-512ABB693C40}"/>
              </a:ext>
            </a:extLst>
          </p:cNvPr>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90A5B800-7274-AEE3-A594-70F4B3B7B6A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55A3D1C-E2EF-4902-991F-25B63AC834FD}" type="slidenum">
              <a:rPr lang="en-US"/>
              <a:pPr>
                <a:defRPr/>
              </a:pPr>
              <a:t>‹#›</a:t>
            </a:fld>
            <a:endParaRPr lang="en-US"/>
          </a:p>
        </p:txBody>
      </p:sp>
    </p:spTree>
    <p:extLst>
      <p:ext uri="{BB962C8B-B14F-4D97-AF65-F5344CB8AC3E}">
        <p14:creationId xmlns:p14="http://schemas.microsoft.com/office/powerpoint/2010/main" val="388167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275532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386060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230062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24527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147067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149166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EE34D-DB70-4A4A-86E4-7EFECAC1D8A6}" type="datetimeFigureOut">
              <a:rPr lang="en-US" smtClean="0"/>
              <a:pPr/>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6EFE-2D04-42D3-B6F3-5287A48F3436}" type="slidenum">
              <a:rPr lang="en-US" smtClean="0"/>
              <a:pPr/>
              <a:t>‹#›</a:t>
            </a:fld>
            <a:endParaRPr lang="en-US"/>
          </a:p>
        </p:txBody>
      </p:sp>
    </p:spTree>
    <p:extLst>
      <p:ext uri="{BB962C8B-B14F-4D97-AF65-F5344CB8AC3E}">
        <p14:creationId xmlns:p14="http://schemas.microsoft.com/office/powerpoint/2010/main" val="27468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EE34D-DB70-4A4A-86E4-7EFECAC1D8A6}" type="datetimeFigureOut">
              <a:rPr lang="en-US" smtClean="0"/>
              <a:pPr/>
              <a:t>22/09/2022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46EFE-2D04-42D3-B6F3-5287A48F3436}" type="slidenum">
              <a:rPr lang="en-US" smtClean="0"/>
              <a:pPr/>
              <a:t>‹#›</a:t>
            </a:fld>
            <a:endParaRPr lang="en-US"/>
          </a:p>
        </p:txBody>
      </p:sp>
    </p:spTree>
    <p:extLst>
      <p:ext uri="{BB962C8B-B14F-4D97-AF65-F5344CB8AC3E}">
        <p14:creationId xmlns:p14="http://schemas.microsoft.com/office/powerpoint/2010/main" val="246542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68EF7A3E-036D-0C3B-C386-37BD9D68B4E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 xmlns:a16="http://schemas.microsoft.com/office/drawing/2014/main" id="{4D3D1207-D6B8-377B-EF28-579E4E0C112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 xmlns:a16="http://schemas.microsoft.com/office/drawing/2014/main" id="{EA7389E0-3B67-10B0-7518-E6ACE7C0D0F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000000"/>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A4D5D3A4-72B4-021F-503F-8CEB56125F1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000000"/>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10F81413-9FB4-F81F-7C51-F7786D83F661}"/>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000000"/>
                </a:solidFill>
                <a:latin typeface="Arial" charset="0"/>
              </a:defRPr>
            </a:lvl1pPr>
          </a:lstStyle>
          <a:p>
            <a:pPr>
              <a:defRPr/>
            </a:pPr>
            <a:fld id="{63D349F8-44CE-4867-8F59-BC8F14711568}" type="slidenum">
              <a:rPr lang="en-US"/>
              <a:pPr>
                <a:defRPr/>
              </a:pPr>
              <a:t>‹#›</a:t>
            </a:fld>
            <a:endParaRPr lang="en-US"/>
          </a:p>
        </p:txBody>
      </p:sp>
    </p:spTree>
    <p:extLst>
      <p:ext uri="{BB962C8B-B14F-4D97-AF65-F5344CB8AC3E}">
        <p14:creationId xmlns:p14="http://schemas.microsoft.com/office/powerpoint/2010/main" val="3221935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www.glitter-graphic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boi%20duong%20hs%20gioi\toan\Downloads\H&#236;nh%20&#7843;nh%2054%20d&#226;n%20t&#7897;c%20tr&#234;n%20&#273;&#7845;t%20n&#432;&#7899;c%20Vi&#7879;t%20Nam%20(Phim%20t&#224;i%20li&#7879;u).mp4" TargetMode="External"/><Relationship Id="rId1" Type="http://schemas.microsoft.com/office/2007/relationships/media" Target="file:///D:\boi%20duong%20hs%20gioi\toan\Downloads\H&#236;nh%20&#7843;nh%2054%20d&#226;n%20t&#7897;c%20tr&#234;n%20&#273;&#7845;t%20n&#432;&#7899;c%20Vi&#7879;t%20Nam%20(Phim%20t&#224;i%20li&#7879;u).mp4"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 xmlns:a16="http://schemas.microsoft.com/office/drawing/2014/main" id="{FEC9347D-298A-40EE-DE45-5DE99BFAB277}"/>
              </a:ext>
            </a:extLst>
          </p:cNvPr>
          <p:cNvSpPr>
            <a:spLocks noChangeArrowheads="1" noChangeShapeType="1" noTextEdit="1"/>
          </p:cNvSpPr>
          <p:nvPr/>
        </p:nvSpPr>
        <p:spPr bwMode="auto">
          <a:xfrm>
            <a:off x="4943476" y="2384426"/>
            <a:ext cx="3427413" cy="6635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15363" name="WordArt 3">
            <a:extLst>
              <a:ext uri="{FF2B5EF4-FFF2-40B4-BE49-F238E27FC236}">
                <a16:creationId xmlns="" xmlns:a16="http://schemas.microsoft.com/office/drawing/2014/main" id="{2E0EBBA3-ABA8-713B-96FD-24A5E1E39410}"/>
              </a:ext>
            </a:extLst>
          </p:cNvPr>
          <p:cNvSpPr>
            <a:spLocks noChangeArrowheads="1" noChangeShapeType="1" noTextEdit="1"/>
          </p:cNvSpPr>
          <p:nvPr/>
        </p:nvSpPr>
        <p:spPr bwMode="auto">
          <a:xfrm>
            <a:off x="1828800" y="4495800"/>
            <a:ext cx="5334000" cy="1219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5C</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5364" name="WordArt 16">
            <a:extLst>
              <a:ext uri="{FF2B5EF4-FFF2-40B4-BE49-F238E27FC236}">
                <a16:creationId xmlns="" xmlns:a16="http://schemas.microsoft.com/office/drawing/2014/main" id="{2FC9483F-A029-90C5-8E4D-FF571E405897}"/>
              </a:ext>
            </a:extLst>
          </p:cNvPr>
          <p:cNvSpPr>
            <a:spLocks noChangeArrowheads="1" noChangeShapeType="1" noTextEdit="1"/>
          </p:cNvSpPr>
          <p:nvPr/>
        </p:nvSpPr>
        <p:spPr bwMode="auto">
          <a:xfrm>
            <a:off x="2428876" y="152401"/>
            <a:ext cx="6867525" cy="5254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5365" name="Picture 3" descr="WhitecornerFlower">
            <a:extLst>
              <a:ext uri="{FF2B5EF4-FFF2-40B4-BE49-F238E27FC236}">
                <a16:creationId xmlns="" xmlns:a16="http://schemas.microsoft.com/office/drawing/2014/main" id="{6CFD6708-DF83-4E8F-4501-838BF7CEC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56657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WhitecornerFlower">
            <a:extLst>
              <a:ext uri="{FF2B5EF4-FFF2-40B4-BE49-F238E27FC236}">
                <a16:creationId xmlns="" xmlns:a16="http://schemas.microsoft.com/office/drawing/2014/main" id="{49572D77-DD30-F987-898F-B66B54359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33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9">
            <a:extLst>
              <a:ext uri="{FF2B5EF4-FFF2-40B4-BE49-F238E27FC236}">
                <a16:creationId xmlns="" xmlns:a16="http://schemas.microsoft.com/office/drawing/2014/main" id="{A6EAF19D-2259-9975-3204-580E5C357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25401"/>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0">
            <a:extLst>
              <a:ext uri="{FF2B5EF4-FFF2-40B4-BE49-F238E27FC236}">
                <a16:creationId xmlns="" xmlns:a16="http://schemas.microsoft.com/office/drawing/2014/main" id="{FE03C939-2D73-8A95-14B9-C9570F4D7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976" y="63501"/>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36">
            <a:extLst>
              <a:ext uri="{FF2B5EF4-FFF2-40B4-BE49-F238E27FC236}">
                <a16:creationId xmlns="" xmlns:a16="http://schemas.microsoft.com/office/drawing/2014/main" id="{8D72A01C-010A-07A2-0AC2-B0B300B8A88F}"/>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en-US">
              <a:solidFill>
                <a:srgbClr val="003366"/>
              </a:solidFill>
              <a:cs typeface="Arial" panose="020B0604020202020204" pitchFamily="34" charset="0"/>
            </a:endParaRPr>
          </a:p>
        </p:txBody>
      </p:sp>
      <p:pic>
        <p:nvPicPr>
          <p:cNvPr id="15370" name="Picture 22">
            <a:extLst>
              <a:ext uri="{FF2B5EF4-FFF2-40B4-BE49-F238E27FC236}">
                <a16:creationId xmlns="" xmlns:a16="http://schemas.microsoft.com/office/drawing/2014/main" id="{2E3A8598-7FF1-8127-C6EF-CAEDC6487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1847850"/>
            <a:ext cx="280828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708245qq9tddswa1">
            <a:hlinkClick r:id="rId6"/>
            <a:extLst>
              <a:ext uri="{FF2B5EF4-FFF2-40B4-BE49-F238E27FC236}">
                <a16:creationId xmlns="" xmlns:a16="http://schemas.microsoft.com/office/drawing/2014/main" id="{FD77E5ED-2121-1B57-1DB2-DB5536A68D6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7601" y="3108325"/>
            <a:ext cx="3051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1524000" y="0"/>
            <a:ext cx="4267200" cy="6440480"/>
            <a:chOff x="0" y="0"/>
            <a:chExt cx="6720" cy="5476"/>
          </a:xfrm>
        </p:grpSpPr>
        <p:pic>
          <p:nvPicPr>
            <p:cNvPr id="11269" name="Picture 6" descr="bac si"/>
            <p:cNvPicPr>
              <a:picLocks noChangeAspect="1" noChangeArrowheads="1"/>
            </p:cNvPicPr>
            <p:nvPr/>
          </p:nvPicPr>
          <p:blipFill>
            <a:blip r:embed="rId2"/>
            <a:srcRect/>
            <a:stretch>
              <a:fillRect/>
            </a:stretch>
          </p:blipFill>
          <p:spPr bwMode="auto">
            <a:xfrm>
              <a:off x="0" y="0"/>
              <a:ext cx="6720" cy="5040"/>
            </a:xfrm>
            <a:prstGeom prst="rect">
              <a:avLst/>
            </a:prstGeom>
            <a:noFill/>
            <a:ln w="9525">
              <a:noFill/>
              <a:miter lim="800000"/>
              <a:headEnd/>
              <a:tailEnd/>
            </a:ln>
          </p:spPr>
        </p:pic>
        <p:sp>
          <p:nvSpPr>
            <p:cNvPr id="11270" name="Text Box 7"/>
            <p:cNvSpPr txBox="1">
              <a:spLocks noChangeArrowheads="1"/>
            </p:cNvSpPr>
            <p:nvPr/>
          </p:nvSpPr>
          <p:spPr bwMode="auto">
            <a:xfrm>
              <a:off x="1535" y="5162"/>
              <a:ext cx="3025" cy="314"/>
            </a:xfrm>
            <a:prstGeom prst="rect">
              <a:avLst/>
            </a:prstGeom>
            <a:noFill/>
            <a:ln w="9525">
              <a:noFill/>
              <a:miter lim="800000"/>
            </a:ln>
          </p:spPr>
          <p:txBody>
            <a:bodyPr>
              <a:spAutoFit/>
            </a:bodyPr>
            <a:lstStyle/>
            <a:p>
              <a:pPr eaLnBrk="1" hangingPunct="1"/>
              <a:endParaRPr lang="vi-VN" altLang="en-US"/>
            </a:p>
          </p:txBody>
        </p:sp>
      </p:grpSp>
      <p:pic>
        <p:nvPicPr>
          <p:cNvPr id="11267" name="Picture 13" descr="images"/>
          <p:cNvPicPr>
            <a:picLocks noChangeAspect="1" noChangeArrowheads="1"/>
          </p:cNvPicPr>
          <p:nvPr/>
        </p:nvPicPr>
        <p:blipFill>
          <a:blip r:embed="rId3"/>
          <a:srcRect/>
          <a:stretch>
            <a:fillRect/>
          </a:stretch>
        </p:blipFill>
        <p:spPr bwMode="auto">
          <a:xfrm>
            <a:off x="5943600" y="0"/>
            <a:ext cx="4724400" cy="5927688"/>
          </a:xfrm>
          <a:prstGeom prst="rect">
            <a:avLst/>
          </a:prstGeom>
          <a:noFill/>
          <a:ln w="9525">
            <a:noFill/>
            <a:miter lim="800000"/>
            <a:headEnd/>
            <a:tailEnd/>
          </a:ln>
        </p:spPr>
      </p:pic>
      <p:sp>
        <p:nvSpPr>
          <p:cNvPr id="11268" name="Text Box 9"/>
          <p:cNvSpPr txBox="1">
            <a:spLocks noChangeArrowheads="1"/>
          </p:cNvSpPr>
          <p:nvPr/>
        </p:nvSpPr>
        <p:spPr bwMode="auto">
          <a:xfrm>
            <a:off x="1793240" y="6034090"/>
            <a:ext cx="8468360" cy="522287"/>
          </a:xfrm>
          <a:prstGeom prst="rect">
            <a:avLst/>
          </a:prstGeom>
          <a:solidFill>
            <a:srgbClr val="FFFF00"/>
          </a:solidFill>
          <a:ln w="9525">
            <a:noFill/>
            <a:miter lim="800000"/>
          </a:ln>
        </p:spPr>
        <p:txBody>
          <a:bodyPr>
            <a:spAutoFit/>
          </a:bodyPr>
          <a:lstStyle/>
          <a:p>
            <a:pPr algn="ctr" eaLnBrk="1" hangingPunct="1">
              <a:spcBef>
                <a:spcPct val="50000"/>
              </a:spcBef>
            </a:pPr>
            <a:r>
              <a:rPr lang="en-US" altLang="zh-CN" sz="2800" b="1" dirty="0" err="1">
                <a:solidFill>
                  <a:schemeClr val="tx1">
                    <a:lumMod val="95000"/>
                    <a:lumOff val="5000"/>
                  </a:schemeClr>
                </a:solidFill>
                <a:latin typeface="Times New Roman" panose="02020603050405020304" pitchFamily="18" charset="0"/>
              </a:rPr>
              <a:t>Bác</a:t>
            </a:r>
            <a:r>
              <a:rPr lang="en-US" altLang="zh-CN" sz="2800" b="1" dirty="0">
                <a:solidFill>
                  <a:schemeClr val="tx1">
                    <a:lumMod val="95000"/>
                    <a:lumOff val="5000"/>
                  </a:schemeClr>
                </a:solidFill>
                <a:latin typeface="Times New Roman" panose="02020603050405020304" pitchFamily="18" charset="0"/>
              </a:rPr>
              <a:t> </a:t>
            </a:r>
            <a:r>
              <a:rPr lang="en-US" altLang="zh-CN" sz="2800" b="1" dirty="0" err="1">
                <a:solidFill>
                  <a:schemeClr val="tx1">
                    <a:lumMod val="95000"/>
                    <a:lumOff val="5000"/>
                  </a:schemeClr>
                </a:solidFill>
                <a:latin typeface="Times New Roman" panose="02020603050405020304" pitchFamily="18" charset="0"/>
              </a:rPr>
              <a:t>sĩ</a:t>
            </a:r>
            <a:r>
              <a:rPr lang="en-US" altLang="zh-CN" sz="2800" b="1" dirty="0">
                <a:solidFill>
                  <a:schemeClr val="tx1">
                    <a:lumMod val="95000"/>
                    <a:lumOff val="5000"/>
                  </a:schemeClr>
                </a:solidFill>
                <a:latin typeface="Times New Roman" panose="02020603050405020304" pitchFamily="18" charset="0"/>
              </a:rPr>
              <a:t>                                         </a:t>
            </a:r>
            <a:r>
              <a:rPr lang="en-US" altLang="zh-CN" sz="2800" b="1" dirty="0" err="1">
                <a:solidFill>
                  <a:schemeClr val="tx1">
                    <a:lumMod val="95000"/>
                    <a:lumOff val="5000"/>
                  </a:schemeClr>
                </a:solidFill>
                <a:latin typeface="Times New Roman" panose="02020603050405020304" pitchFamily="18" charset="0"/>
              </a:rPr>
              <a:t>Kĩ</a:t>
            </a:r>
            <a:r>
              <a:rPr lang="en-US" altLang="zh-CN" sz="2800" b="1" dirty="0">
                <a:solidFill>
                  <a:schemeClr val="tx1">
                    <a:lumMod val="95000"/>
                    <a:lumOff val="5000"/>
                  </a:schemeClr>
                </a:solidFill>
                <a:latin typeface="Times New Roman" panose="02020603050405020304" pitchFamily="18" charset="0"/>
              </a:rPr>
              <a:t> </a:t>
            </a:r>
            <a:r>
              <a:rPr lang="en-US" altLang="zh-CN" sz="2800" b="1" dirty="0" err="1">
                <a:solidFill>
                  <a:schemeClr val="tx1">
                    <a:lumMod val="95000"/>
                    <a:lumOff val="5000"/>
                  </a:schemeClr>
                </a:solidFill>
                <a:latin typeface="Times New Roman" panose="02020603050405020304" pitchFamily="18" charset="0"/>
              </a:rPr>
              <a:t>sư</a:t>
            </a:r>
            <a:r>
              <a:rPr lang="en-US" altLang="zh-CN" sz="2800" b="1" dirty="0">
                <a:solidFill>
                  <a:schemeClr val="tx1">
                    <a:lumMod val="95000"/>
                    <a:lumOff val="5000"/>
                  </a:schemeClr>
                </a:solidFill>
                <a:latin typeface="Times New Roman" panose="02020603050405020304" pitchFamily="18" charset="0"/>
              </a:rPr>
              <a:t>                       </a:t>
            </a:r>
            <a:endParaRPr lang="en-US" altLang="zh-CN"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3005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438401" y="6286500"/>
            <a:ext cx="2538730" cy="369888"/>
          </a:xfrm>
          <a:prstGeom prst="rect">
            <a:avLst/>
          </a:prstGeom>
          <a:noFill/>
          <a:ln w="9525">
            <a:noFill/>
            <a:miter lim="800000"/>
          </a:ln>
        </p:spPr>
        <p:txBody>
          <a:bodyPr>
            <a:spAutoFit/>
          </a:bodyPr>
          <a:lstStyle/>
          <a:p>
            <a:pPr eaLnBrk="1" hangingPunct="1"/>
            <a:endParaRPr lang="en-US" altLang="zh-CN"/>
          </a:p>
        </p:txBody>
      </p:sp>
      <p:pic>
        <p:nvPicPr>
          <p:cNvPr id="12291" name="Picture 6" descr="Hình ảnh có liên quan"/>
          <p:cNvPicPr>
            <a:picLocks noChangeAspect="1" noChangeArrowheads="1"/>
          </p:cNvPicPr>
          <p:nvPr/>
        </p:nvPicPr>
        <p:blipFill>
          <a:blip r:embed="rId2"/>
          <a:srcRect/>
          <a:stretch>
            <a:fillRect/>
          </a:stretch>
        </p:blipFill>
        <p:spPr bwMode="auto">
          <a:xfrm>
            <a:off x="1524000" y="134938"/>
            <a:ext cx="3167380" cy="2913062"/>
          </a:xfrm>
          <a:prstGeom prst="rect">
            <a:avLst/>
          </a:prstGeom>
          <a:noFill/>
          <a:ln w="9525">
            <a:noFill/>
            <a:miter lim="800000"/>
            <a:headEnd/>
            <a:tailEnd/>
          </a:ln>
        </p:spPr>
      </p:pic>
      <p:pic>
        <p:nvPicPr>
          <p:cNvPr id="12292" name="Picture 8" descr="Hình ảnh có liên quan"/>
          <p:cNvPicPr>
            <a:picLocks noChangeAspect="1" noChangeArrowheads="1"/>
          </p:cNvPicPr>
          <p:nvPr/>
        </p:nvPicPr>
        <p:blipFill>
          <a:blip r:embed="rId3"/>
          <a:srcRect/>
          <a:stretch>
            <a:fillRect/>
          </a:stretch>
        </p:blipFill>
        <p:spPr bwMode="auto">
          <a:xfrm>
            <a:off x="4800600" y="134938"/>
            <a:ext cx="2877820" cy="2913062"/>
          </a:xfrm>
          <a:prstGeom prst="rect">
            <a:avLst/>
          </a:prstGeom>
          <a:noFill/>
          <a:ln w="9525">
            <a:noFill/>
            <a:miter lim="800000"/>
            <a:headEnd/>
            <a:tailEnd/>
          </a:ln>
        </p:spPr>
      </p:pic>
      <p:pic>
        <p:nvPicPr>
          <p:cNvPr id="12293" name="Picture 10" descr="Hình ảnh có liên quan"/>
          <p:cNvPicPr>
            <a:picLocks noChangeAspect="1" noChangeArrowheads="1"/>
          </p:cNvPicPr>
          <p:nvPr/>
        </p:nvPicPr>
        <p:blipFill>
          <a:blip r:embed="rId4"/>
          <a:srcRect/>
          <a:stretch>
            <a:fillRect/>
          </a:stretch>
        </p:blipFill>
        <p:spPr bwMode="auto">
          <a:xfrm>
            <a:off x="6248400" y="3886202"/>
            <a:ext cx="4114800" cy="2841625"/>
          </a:xfrm>
          <a:prstGeom prst="rect">
            <a:avLst/>
          </a:prstGeom>
          <a:noFill/>
          <a:ln w="9525">
            <a:noFill/>
            <a:miter lim="800000"/>
            <a:headEnd/>
            <a:tailEnd/>
          </a:ln>
        </p:spPr>
      </p:pic>
      <p:pic>
        <p:nvPicPr>
          <p:cNvPr id="12294" name="Picture 14" descr="Kết quả hình ảnh cho tiểu thương"/>
          <p:cNvPicPr>
            <a:picLocks noChangeAspect="1" noChangeArrowheads="1"/>
          </p:cNvPicPr>
          <p:nvPr/>
        </p:nvPicPr>
        <p:blipFill>
          <a:blip r:embed="rId5"/>
          <a:srcRect/>
          <a:stretch>
            <a:fillRect/>
          </a:stretch>
        </p:blipFill>
        <p:spPr bwMode="auto">
          <a:xfrm>
            <a:off x="1706880" y="3886200"/>
            <a:ext cx="4264660" cy="2840038"/>
          </a:xfrm>
          <a:prstGeom prst="rect">
            <a:avLst/>
          </a:prstGeom>
          <a:noFill/>
          <a:ln w="9525">
            <a:noFill/>
            <a:miter lim="800000"/>
            <a:headEnd/>
            <a:tailEnd/>
          </a:ln>
        </p:spPr>
      </p:pic>
      <p:sp>
        <p:nvSpPr>
          <p:cNvPr id="2" name="TextBox 1"/>
          <p:cNvSpPr txBox="1"/>
          <p:nvPr/>
        </p:nvSpPr>
        <p:spPr>
          <a:xfrm>
            <a:off x="4187952" y="3160777"/>
            <a:ext cx="3849624" cy="52322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defRPr/>
            </a:pPr>
            <a:r>
              <a:rPr lang="en-US" altLang="zh-CN" sz="2800" b="1" dirty="0" err="1">
                <a:solidFill>
                  <a:srgbClr val="0000FF"/>
                </a:solidFill>
                <a:latin typeface="Times New Roman" panose="02020603050405020304" pitchFamily="18" charset="0"/>
                <a:cs typeface="Times New Roman" panose="02020603050405020304" pitchFamily="18" charset="0"/>
              </a:rPr>
              <a:t>Tiểu</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err="1">
                <a:solidFill>
                  <a:srgbClr val="0000FF"/>
                </a:solidFill>
                <a:latin typeface="Times New Roman" panose="02020603050405020304" pitchFamily="18" charset="0"/>
                <a:cs typeface="Times New Roman" panose="02020603050405020304" pitchFamily="18" charset="0"/>
              </a:rPr>
              <a:t>thương</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err="1">
                <a:solidFill>
                  <a:srgbClr val="0000FF"/>
                </a:solidFill>
                <a:latin typeface="Times New Roman" panose="02020603050405020304" pitchFamily="18" charset="0"/>
                <a:cs typeface="Times New Roman" panose="02020603050405020304" pitchFamily="18" charset="0"/>
              </a:rPr>
              <a:t>chủ</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err="1">
                <a:solidFill>
                  <a:srgbClr val="0000FF"/>
                </a:solidFill>
                <a:latin typeface="Times New Roman" panose="02020603050405020304" pitchFamily="18" charset="0"/>
                <a:cs typeface="Times New Roman" panose="02020603050405020304" pitchFamily="18" charset="0"/>
              </a:rPr>
              <a:t>tiệm</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12296" name="Picture 13" descr="D:\boi duong hs gioi\toan\Downloads\chu tiem.jpg"/>
          <p:cNvPicPr>
            <a:picLocks noChangeAspect="1" noChangeArrowheads="1"/>
          </p:cNvPicPr>
          <p:nvPr/>
        </p:nvPicPr>
        <p:blipFill>
          <a:blip r:embed="rId6"/>
          <a:srcRect/>
          <a:stretch>
            <a:fillRect/>
          </a:stretch>
        </p:blipFill>
        <p:spPr bwMode="auto">
          <a:xfrm>
            <a:off x="7807960" y="115888"/>
            <a:ext cx="2860040" cy="2932112"/>
          </a:xfrm>
          <a:prstGeom prst="rect">
            <a:avLst/>
          </a:prstGeom>
          <a:noFill/>
          <a:ln w="9525">
            <a:noFill/>
            <a:miter lim="800000"/>
            <a:headEnd/>
            <a:tailEnd/>
          </a:ln>
        </p:spPr>
      </p:pic>
    </p:spTree>
    <p:extLst>
      <p:ext uri="{BB962C8B-B14F-4D97-AF65-F5344CB8AC3E}">
        <p14:creationId xmlns:p14="http://schemas.microsoft.com/office/powerpoint/2010/main" val="41093911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giao_vien">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6576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5"/>
          <p:cNvGrpSpPr/>
          <p:nvPr/>
        </p:nvGrpSpPr>
        <p:grpSpPr bwMode="auto">
          <a:xfrm>
            <a:off x="1600200" y="38100"/>
            <a:ext cx="4267200" cy="3314700"/>
            <a:chOff x="0" y="0"/>
            <a:chExt cx="6720" cy="5804"/>
          </a:xfrm>
        </p:grpSpPr>
        <p:pic>
          <p:nvPicPr>
            <p:cNvPr id="10250" name="Picture 6" descr="bac 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2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7"/>
            <p:cNvSpPr txBox="1">
              <a:spLocks noChangeArrowheads="1"/>
            </p:cNvSpPr>
            <p:nvPr/>
          </p:nvSpPr>
          <p:spPr bwMode="auto">
            <a:xfrm>
              <a:off x="1535" y="5162"/>
              <a:ext cx="3025"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endParaRPr lang="vi-VN" altLang="en-US">
                <a:latin typeface="Times New Roman" panose="02020603050405020304" pitchFamily="18" charset="0"/>
              </a:endParaRPr>
            </a:p>
          </p:txBody>
        </p:sp>
      </p:grpSp>
      <p:pic>
        <p:nvPicPr>
          <p:cNvPr id="10244"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6200"/>
            <a:ext cx="464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3657600"/>
            <a:ext cx="44878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0" name="TextBox 9">
            <a:hlinkClick r:id="" action="ppaction://noaction"/>
          </p:cNvPr>
          <p:cNvSpPr txBox="1"/>
          <p:nvPr/>
        </p:nvSpPr>
        <p:spPr>
          <a:xfrm>
            <a:off x="9261478" y="2331720"/>
            <a:ext cx="1330321" cy="646331"/>
          </a:xfrm>
          <a:prstGeom prst="rect">
            <a:avLst/>
          </a:prstGeom>
          <a:solidFill>
            <a:srgbClr val="FFFF00"/>
          </a:solidFill>
          <a:ln>
            <a:solidFill>
              <a:srgbClr val="FFFF0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sz="3600" b="1" dirty="0" err="1">
                <a:latin typeface="Times New Roman" panose="02020603050405020304" pitchFamily="18" charset="0"/>
                <a:cs typeface="Times New Roman" panose="02020603050405020304" pitchFamily="18" charset="0"/>
              </a:rPr>
              <a:t>Kĩ</a:t>
            </a:r>
            <a:r>
              <a:rPr lang="en-US" sz="3600" b="1" dirty="0">
                <a:latin typeface="Times New Roman" panose="02020603050405020304" pitchFamily="18" charset="0"/>
                <a:cs typeface="Times New Roman" panose="02020603050405020304" pitchFamily="18" charset="0"/>
              </a:rPr>
              <a:t> s</a:t>
            </a:r>
            <a:r>
              <a:rPr lang="vi-VN" sz="3600" b="1" dirty="0">
                <a:latin typeface="Times New Roman" panose="02020603050405020304" pitchFamily="18" charset="0"/>
                <a:cs typeface="Times New Roman" panose="02020603050405020304" pitchFamily="18" charset="0"/>
              </a:rPr>
              <a:t>ư</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495799" y="2287588"/>
            <a:ext cx="1447801" cy="646331"/>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sz="3600" b="1">
                <a:latin typeface="Times New Roman" panose="02020603050405020304" pitchFamily="18" charset="0"/>
                <a:cs typeface="Times New Roman" panose="02020603050405020304" pitchFamily="18" charset="0"/>
              </a:rPr>
              <a:t>Bác sĩ</a:t>
            </a:r>
          </a:p>
        </p:txBody>
      </p:sp>
      <p:sp>
        <p:nvSpPr>
          <p:cNvPr id="12" name="TextBox 11">
            <a:hlinkClick r:id="" action="ppaction://noaction"/>
          </p:cNvPr>
          <p:cNvSpPr txBox="1"/>
          <p:nvPr/>
        </p:nvSpPr>
        <p:spPr>
          <a:xfrm>
            <a:off x="5171062" y="6132576"/>
            <a:ext cx="2153282" cy="646331"/>
          </a:xfrm>
          <a:prstGeom prst="rect">
            <a:avLst/>
          </a:prstGeom>
          <a:solidFill>
            <a:srgbClr val="FFFF00"/>
          </a:solidFill>
          <a:ln>
            <a:solidFill>
              <a:srgbClr val="FFFF0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viên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4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5"/>
          <p:cNvSpPr txBox="1">
            <a:spLocks noChangeArrowheads="1"/>
          </p:cNvSpPr>
          <p:nvPr/>
        </p:nvSpPr>
        <p:spPr bwMode="auto">
          <a:xfrm>
            <a:off x="5105400" y="6209792"/>
            <a:ext cx="1828800" cy="584200"/>
          </a:xfrm>
          <a:prstGeom prst="rect">
            <a:avLst/>
          </a:prstGeom>
          <a:solidFill>
            <a:srgbClr val="FFFF00"/>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sinh</a:t>
            </a:r>
            <a:endPar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267" name="AutoShape 17" descr="Káº¿t quáº£ hÃ¬nh áº£nh cho áº¢nh chá»¥p vá» há»c sinh trong nhÃ  trÆ°á»ng"/>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68" name="AutoShape 19" descr="Káº¿t quáº£ hÃ¬nh áº£nh cho áº¢nh chá»¥p vá» há»c sinh trong nhÃ  trÆ°á»ng"/>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69" name="AutoShape 21" descr="Káº¿t quáº£ hÃ¬nh áº£nh cho áº¢nh chá»¥p vá» há»c sinh trong nhÃ  trÆ°á»ng"/>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11270"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pic>
        <p:nvPicPr>
          <p:cNvPr id="112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172200"/>
          </a:xfrm>
          <a:prstGeom prst="rect">
            <a:avLst/>
          </a:prstGeom>
          <a:solidFill>
            <a:srgbClr val="FFFF00"/>
          </a:solidFill>
          <a:ln>
            <a:noFill/>
          </a:ln>
        </p:spPr>
      </p:pic>
    </p:spTree>
    <p:extLst>
      <p:ext uri="{BB962C8B-B14F-4D97-AF65-F5344CB8AC3E}">
        <p14:creationId xmlns:p14="http://schemas.microsoft.com/office/powerpoint/2010/main" val="92714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Con Rồng cháu tiên lòng tự hào, tự tôn về nguồn gốc cao quý"/>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pic>
        <p:nvPicPr>
          <p:cNvPr id="6148" name="Picture 4" descr="Truyện Con Rồng cháu Tiên (Có file nghe MP3) - Sự tích Con Rồng cháu Tiên"/>
          <p:cNvPicPr>
            <a:picLocks noChangeAspect="1" noChangeArrowheads="1"/>
          </p:cNvPicPr>
          <p:nvPr/>
        </p:nvPicPr>
        <p:blipFill>
          <a:blip r:embed="rId2"/>
          <a:srcRect/>
          <a:stretch>
            <a:fillRect/>
          </a:stretch>
        </p:blipFill>
        <p:spPr bwMode="auto">
          <a:xfrm>
            <a:off x="0" y="990600"/>
            <a:ext cx="12192000" cy="5867400"/>
          </a:xfrm>
          <a:prstGeom prst="rect">
            <a:avLst/>
          </a:prstGeom>
          <a:noFill/>
        </p:spPr>
      </p:pic>
      <p:sp>
        <p:nvSpPr>
          <p:cNvPr id="6" name="Title 1"/>
          <p:cNvSpPr>
            <a:spLocks noGrp="1"/>
          </p:cNvSpPr>
          <p:nvPr>
            <p:ph type="title"/>
          </p:nvPr>
        </p:nvSpPr>
        <p:spPr>
          <a:xfrm>
            <a:off x="1981200" y="201486"/>
            <a:ext cx="8229600" cy="715962"/>
          </a:xfrm>
        </p:spPr>
        <p:txBody>
          <a:bodyPr>
            <a:normAutofit/>
          </a:bodyPr>
          <a:lstStyle/>
          <a:p>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3:Đọc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55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Hình chữ nhật 1"/>
          <p:cNvSpPr>
            <a:spLocks noChangeArrowheads="1"/>
          </p:cNvSpPr>
          <p:nvPr>
            <p:custDataLst>
              <p:tags r:id="rId1"/>
            </p:custDataLst>
          </p:nvPr>
        </p:nvSpPr>
        <p:spPr bwMode="auto">
          <a:xfrm>
            <a:off x="0" y="0"/>
            <a:ext cx="12192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zh-CN" sz="2500" b="1" dirty="0">
              <a:latin typeface="Times New Roman" panose="02020603050405020304" pitchFamily="18" charset="0"/>
            </a:endParaRPr>
          </a:p>
          <a:p>
            <a:pPr algn="ctr" eaLnBrk="1" hangingPunct="1"/>
            <a:r>
              <a:rPr lang="en-US" altLang="zh-CN" sz="2500" b="1" dirty="0">
                <a:solidFill>
                  <a:srgbClr val="C00000"/>
                </a:solidFill>
                <a:latin typeface="Times New Roman" panose="02020603050405020304" pitchFamily="18" charset="0"/>
              </a:rPr>
              <a:t>Con </a:t>
            </a:r>
            <a:r>
              <a:rPr lang="en-US" altLang="zh-CN" sz="2500" b="1" dirty="0" err="1">
                <a:solidFill>
                  <a:srgbClr val="C00000"/>
                </a:solidFill>
                <a:latin typeface="Times New Roman" panose="02020603050405020304" pitchFamily="18" charset="0"/>
              </a:rPr>
              <a:t>Rồng</a:t>
            </a:r>
            <a:r>
              <a:rPr lang="en-US" altLang="zh-CN" sz="2500" b="1" dirty="0">
                <a:solidFill>
                  <a:srgbClr val="C00000"/>
                </a:solidFill>
                <a:latin typeface="Times New Roman" panose="02020603050405020304" pitchFamily="18" charset="0"/>
              </a:rPr>
              <a:t> </a:t>
            </a:r>
            <a:r>
              <a:rPr lang="en-US" altLang="zh-CN" sz="2500" b="1" dirty="0" err="1">
                <a:solidFill>
                  <a:srgbClr val="C00000"/>
                </a:solidFill>
                <a:latin typeface="Times New Roman" panose="02020603050405020304" pitchFamily="18" charset="0"/>
              </a:rPr>
              <a:t>cháu</a:t>
            </a:r>
            <a:r>
              <a:rPr lang="en-US" altLang="zh-CN" sz="2500" b="1" dirty="0">
                <a:solidFill>
                  <a:srgbClr val="C00000"/>
                </a:solidFill>
                <a:latin typeface="Times New Roman" panose="02020603050405020304" pitchFamily="18" charset="0"/>
              </a:rPr>
              <a:t> </a:t>
            </a:r>
            <a:r>
              <a:rPr lang="en-US" altLang="zh-CN" sz="2500" b="1" dirty="0" err="1">
                <a:solidFill>
                  <a:srgbClr val="C00000"/>
                </a:solidFill>
                <a:latin typeface="Times New Roman" panose="02020603050405020304" pitchFamily="18" charset="0"/>
              </a:rPr>
              <a:t>Tiên</a:t>
            </a:r>
            <a:r>
              <a:rPr lang="en-US" altLang="zh-CN" sz="2500" b="1" dirty="0">
                <a:solidFill>
                  <a:srgbClr val="C00000"/>
                </a:solidFill>
                <a:latin typeface="Times New Roman" panose="02020603050405020304" pitchFamily="18" charset="0"/>
              </a:rPr>
              <a:t> </a:t>
            </a:r>
          </a:p>
          <a:p>
            <a:pPr eaLnBrk="1" hangingPunct="1"/>
            <a:r>
              <a:rPr lang="vi-VN" altLang="en-US" sz="2500" b="1" dirty="0">
                <a:latin typeface="Times New Roman" panose="02020603050405020304" pitchFamily="18" charset="0"/>
              </a:rPr>
              <a:t>	Ngày xửa ngày xưa;</a:t>
            </a:r>
            <a:r>
              <a:rPr lang="en-US" altLang="zh-CN" sz="2500" b="1" dirty="0">
                <a:latin typeface="Times New Roman" panose="02020603050405020304" pitchFamily="18" charset="0"/>
              </a:rPr>
              <a:t> </a:t>
            </a:r>
            <a:r>
              <a:rPr lang="vi-VN" altLang="en-US" sz="2500" b="1" dirty="0">
                <a:latin typeface="Times New Roman" panose="02020603050405020304" pitchFamily="18" charset="0"/>
              </a:rPr>
              <a:t>ở miền đất Lạc </a:t>
            </a:r>
            <a:r>
              <a:rPr lang="en-US" altLang="vi-VN" sz="2500" b="1" dirty="0">
                <a:latin typeface="Times New Roman" panose="02020603050405020304" pitchFamily="18" charset="0"/>
              </a:rPr>
              <a:t>V</a:t>
            </a:r>
            <a:r>
              <a:rPr lang="vi-VN" altLang="en-US" sz="2500" b="1"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500" b="1" dirty="0">
                <a:latin typeface="Times New Roman" panose="02020603050405020304" pitchFamily="18" charset="0"/>
              </a:rPr>
              <a:t>Â</a:t>
            </a:r>
            <a:r>
              <a:rPr lang="vi-VN" altLang="en-US" sz="2500" b="1" dirty="0">
                <a:latin typeface="Times New Roman" panose="02020603050405020304" pitchFamily="18" charset="0"/>
              </a:rPr>
              <a:t>u Cơ xinh đẹp tuyệt trần, nghe vùng đất Lạc Việt có nhiều hoa thơm cỏ lạ bèn tìm đến thăm. Hai người gặp nhau,</a:t>
            </a:r>
            <a:r>
              <a:rPr lang="en-US" altLang="zh-CN" sz="2500" b="1" dirty="0">
                <a:latin typeface="Times New Roman" panose="02020603050405020304" pitchFamily="18" charset="0"/>
              </a:rPr>
              <a:t> </a:t>
            </a:r>
            <a:r>
              <a:rPr lang="vi-VN" altLang="en-US" sz="2500" b="1" dirty="0">
                <a:latin typeface="Times New Roman" panose="02020603050405020304" pitchFamily="18" charset="0"/>
              </a:rPr>
              <a:t>kết thành vợ chồng. Đ</a:t>
            </a:r>
            <a:r>
              <a:rPr lang="en-US" altLang="vi-VN" sz="2500" b="1" dirty="0">
                <a:latin typeface="Times New Roman" panose="02020603050405020304" pitchFamily="18" charset="0"/>
              </a:rPr>
              <a:t>ế</a:t>
            </a:r>
            <a:r>
              <a:rPr lang="vi-VN" altLang="en-US" sz="2500" b="1" dirty="0">
                <a:latin typeface="Times New Roman" panose="02020603050405020304" pitchFamily="18" charset="0"/>
              </a:rPr>
              <a:t>n kì sinh nở, </a:t>
            </a:r>
            <a:r>
              <a:rPr lang="en-US" altLang="vi-VN" sz="2500" b="1" dirty="0">
                <a:latin typeface="Times New Roman" panose="02020603050405020304" pitchFamily="18" charset="0"/>
              </a:rPr>
              <a:t>Â</a:t>
            </a:r>
            <a:r>
              <a:rPr lang="vi-VN" altLang="en-US" sz="2500" b="1"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500" b="1" dirty="0">
                <a:latin typeface="Times New Roman" panose="02020603050405020304" pitchFamily="18" charset="0"/>
              </a:rPr>
              <a:t>ố</a:t>
            </a:r>
            <a:r>
              <a:rPr lang="vi-VN" altLang="en-US" sz="2500" b="1" dirty="0">
                <a:latin typeface="Times New Roman" panose="02020603050405020304" pitchFamily="18" charset="0"/>
              </a:rPr>
              <a:t>ng với nhau được ít lâu, Lạc Long Quân bảo vợ :</a:t>
            </a:r>
          </a:p>
          <a:p>
            <a:pPr eaLnBrk="1" hangingPunct="1"/>
            <a:r>
              <a:rPr lang="vi-VN" altLang="en-US" sz="2500" b="1"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eaLnBrk="1" hangingPunct="1"/>
            <a:r>
              <a:rPr lang="vi-VN" altLang="en-US" sz="2500" b="1" dirty="0">
                <a:latin typeface="Times New Roman" panose="02020603050405020304" pitchFamily="18" charset="0"/>
              </a:rPr>
              <a:t>	Một trăm người con của Lạc Long Quân và </a:t>
            </a:r>
            <a:r>
              <a:rPr lang="en-US" altLang="vi-VN" sz="2500" b="1" dirty="0">
                <a:latin typeface="Times New Roman" panose="02020603050405020304" pitchFamily="18" charset="0"/>
              </a:rPr>
              <a:t>Â</a:t>
            </a:r>
            <a:r>
              <a:rPr lang="vi-VN" altLang="en-US" sz="2500" b="1"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500" b="1" i="1" dirty="0">
                <a:latin typeface="Times New Roman" panose="02020603050405020304" pitchFamily="18" charset="0"/>
              </a:rPr>
              <a:t>đồng bào.</a:t>
            </a:r>
          </a:p>
          <a:p>
            <a:pPr eaLnBrk="1" hangingPunct="1"/>
            <a:r>
              <a:rPr lang="vi-VN" altLang="en-US" sz="2500" b="1" i="1" dirty="0">
                <a:latin typeface="Times New Roman" panose="02020603050405020304" pitchFamily="18" charset="0"/>
              </a:rPr>
              <a:t> </a:t>
            </a:r>
            <a:r>
              <a:rPr lang="en-US" altLang="zh-CN" sz="2500" b="1" i="1" dirty="0">
                <a:latin typeface="Times New Roman" panose="02020603050405020304" pitchFamily="18" charset="0"/>
              </a:rPr>
              <a:t>	                                                                                      Theo </a:t>
            </a:r>
            <a:r>
              <a:rPr lang="en-US" altLang="zh-CN" sz="2500" b="1" i="1" dirty="0" err="1">
                <a:latin typeface="Times New Roman" panose="02020603050405020304" pitchFamily="18" charset="0"/>
              </a:rPr>
              <a:t>Nguyễn</a:t>
            </a:r>
            <a:r>
              <a:rPr lang="en-US" altLang="zh-CN" sz="2500" b="1" i="1" dirty="0">
                <a:latin typeface="Times New Roman" panose="02020603050405020304" pitchFamily="18" charset="0"/>
              </a:rPr>
              <a:t> </a:t>
            </a:r>
            <a:r>
              <a:rPr lang="en-US" altLang="zh-CN" sz="2500" b="1" i="1" dirty="0" err="1">
                <a:latin typeface="Times New Roman" panose="02020603050405020304" pitchFamily="18" charset="0"/>
              </a:rPr>
              <a:t>Đổng</a:t>
            </a:r>
            <a:r>
              <a:rPr lang="en-US" altLang="zh-CN" sz="2500" b="1" i="1" dirty="0">
                <a:latin typeface="Times New Roman" panose="02020603050405020304" pitchFamily="18" charset="0"/>
              </a:rPr>
              <a:t> Chi</a:t>
            </a:r>
          </a:p>
        </p:txBody>
      </p:sp>
    </p:spTree>
    <p:extLst>
      <p:ext uri="{BB962C8B-B14F-4D97-AF65-F5344CB8AC3E}">
        <p14:creationId xmlns:p14="http://schemas.microsoft.com/office/powerpoint/2010/main" val="2729677608"/>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vi-VN" altLang="en-US" sz="3200">
              <a:latin typeface="VNI-Times" pitchFamily="2" charset="0"/>
            </a:endParaRPr>
          </a:p>
        </p:txBody>
      </p:sp>
      <p:sp>
        <p:nvSpPr>
          <p:cNvPr id="11" name="Text Box 11"/>
          <p:cNvSpPr txBox="1">
            <a:spLocks noChangeArrowheads="1"/>
          </p:cNvSpPr>
          <p:nvPr/>
        </p:nvSpPr>
        <p:spPr bwMode="auto">
          <a:xfrm>
            <a:off x="283464" y="318889"/>
            <a:ext cx="10335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3.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truyện</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Rồng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cháu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12" name="Text Box 11"/>
          <p:cNvSpPr txBox="1">
            <a:spLocks noChangeArrowheads="1"/>
          </p:cNvSpPr>
          <p:nvPr/>
        </p:nvSpPr>
        <p:spPr bwMode="auto">
          <a:xfrm>
            <a:off x="182880" y="1516118"/>
            <a:ext cx="103414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200" dirty="0">
                <a:latin typeface="Times New Roman" panose="02020603050405020304" pitchFamily="18" charset="0"/>
                <a:cs typeface="Times New Roman" panose="02020603050405020304" pitchFamily="18" charset="0"/>
              </a:rPr>
              <a:t>a) </a:t>
            </a:r>
            <a:r>
              <a:rPr lang="en-US" altLang="en-US" sz="3200" dirty="0" err="1">
                <a:latin typeface="Times New Roman" panose="02020603050405020304" pitchFamily="18" charset="0"/>
                <a:cs typeface="Times New Roman" panose="02020603050405020304" pitchFamily="18" charset="0"/>
              </a:rPr>
              <a:t>Vì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Việt</a:t>
            </a:r>
            <a:r>
              <a:rPr lang="en-US" altLang="en-US" sz="3200" dirty="0">
                <a:latin typeface="Times New Roman" panose="02020603050405020304" pitchFamily="18" charset="0"/>
                <a:cs typeface="Times New Roman" panose="02020603050405020304" pitchFamily="18" charset="0"/>
              </a:rPr>
              <a:t> Nam ta </a:t>
            </a:r>
            <a:r>
              <a:rPr lang="en-US" altLang="en-US" sz="3200" dirty="0" err="1">
                <a:latin typeface="Times New Roman" panose="02020603050405020304" pitchFamily="18" charset="0"/>
                <a:cs typeface="Times New Roman" panose="02020603050405020304" pitchFamily="18" charset="0"/>
              </a:rPr>
              <a:t>gọi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bào</a:t>
            </a:r>
            <a:r>
              <a:rPr lang="en-US" altLang="en-US" sz="3200" dirty="0">
                <a:latin typeface="Times New Roman" panose="02020603050405020304" pitchFamily="18" charset="0"/>
                <a:cs typeface="Times New Roman" panose="02020603050405020304" pitchFamily="18" charset="0"/>
              </a:rPr>
              <a:t>?</a:t>
            </a:r>
          </a:p>
        </p:txBody>
      </p:sp>
      <p:sp>
        <p:nvSpPr>
          <p:cNvPr id="13" name="Text Box 11"/>
          <p:cNvSpPr txBox="1">
            <a:spLocks noChangeArrowheads="1"/>
          </p:cNvSpPr>
          <p:nvPr/>
        </p:nvSpPr>
        <p:spPr bwMode="auto">
          <a:xfrm>
            <a:off x="137159" y="2511620"/>
            <a:ext cx="119786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200" dirty="0">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Đánh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dấu</a:t>
            </a:r>
            <a:r>
              <a:rPr lang="en-US" altLang="en-US" sz="3200" dirty="0">
                <a:latin typeface="Times New Roman" panose="02020603050405020304" pitchFamily="18" charset="0"/>
                <a:cs typeface="Times New Roman" panose="02020603050405020304" pitchFamily="18" charset="0"/>
              </a:rPr>
              <a:t>  x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ô </a:t>
            </a:r>
            <a:r>
              <a:rPr lang="en-US" altLang="en-US" sz="3200" dirty="0" err="1">
                <a:latin typeface="Times New Roman" panose="02020603050405020304" pitchFamily="18" charset="0"/>
                <a:cs typeface="Times New Roman" panose="02020603050405020304" pitchFamily="18" charset="0"/>
              </a:rPr>
              <a:t>trống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bằng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tiếng</a:t>
            </a:r>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đồng</a:t>
            </a:r>
            <a:r>
              <a:rPr lang="en-US" altLang="en-US" sz="3200" b="1"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2100263" y="4308840"/>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OpenSans"/>
              </a:rPr>
              <a:t/>
            </a:r>
            <a:br>
              <a:rPr kumimoji="0" lang="en-US" altLang="en-US" sz="1000" b="0" i="0" u="none" strike="noStrike" cap="none" normalizeH="0" baseline="0" dirty="0">
                <a:ln>
                  <a:noFill/>
                </a:ln>
                <a:solidFill>
                  <a:srgbClr val="000000"/>
                </a:solidFill>
                <a:effectLst/>
                <a:latin typeface="OpenSans"/>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1"/>
          <p:cNvSpPr txBox="1">
            <a:spLocks noChangeArrowheads="1"/>
          </p:cNvSpPr>
          <p:nvPr/>
        </p:nvSpPr>
        <p:spPr bwMode="auto">
          <a:xfrm>
            <a:off x="146304" y="4020380"/>
            <a:ext cx="10024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Đặt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vừa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4925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16" y="2633663"/>
            <a:ext cx="11951208" cy="2369880"/>
          </a:xfrm>
          <a:prstGeom prst="rect">
            <a:avLst/>
          </a:prstGeom>
        </p:spPr>
        <p:txBody>
          <a:bodyPr wrap="square">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Người Việt Nam gọi </a:t>
            </a:r>
            <a:r>
              <a:rPr lang="vi-VN" sz="4000" b="0" i="0" dirty="0">
                <a:solidFill>
                  <a:srgbClr val="FF0000"/>
                </a:solidFill>
                <a:effectLst/>
                <a:latin typeface="Times New Roman" panose="02020603050405020304" pitchFamily="18" charset="0"/>
                <a:cs typeface="Times New Roman" panose="02020603050405020304" pitchFamily="18" charset="0"/>
              </a:rPr>
              <a:t>nhau</a:t>
            </a:r>
            <a:r>
              <a:rPr lang="vi-VN" sz="3600" b="0" i="0" dirty="0">
                <a:solidFill>
                  <a:srgbClr val="FF0000"/>
                </a:solidFill>
                <a:effectLst/>
                <a:latin typeface="Times New Roman" panose="02020603050405020304" pitchFamily="18" charset="0"/>
                <a:cs typeface="Times New Roman" panose="02020603050405020304" pitchFamily="18" charset="0"/>
              </a:rPr>
              <a:t> là đồng bào vì đều được sinh ra từ bọc trăm trứng của mẹ Âu Cơ.</a:t>
            </a:r>
            <a:r>
              <a:rPr lang="vi-VN" sz="3600" b="0" i="0" dirty="0">
                <a:solidFill>
                  <a:srgbClr val="FF0000"/>
                </a:solidFill>
                <a:effectLst/>
                <a:latin typeface="OpenSans"/>
              </a:rPr>
              <a:t/>
            </a:r>
            <a:br>
              <a:rPr lang="vi-VN" sz="3600" b="0" i="0" dirty="0">
                <a:solidFill>
                  <a:srgbClr val="FF0000"/>
                </a:solidFill>
                <a:effectLst/>
                <a:latin typeface="OpenSans"/>
              </a:rPr>
            </a:br>
            <a:r>
              <a:rPr lang="vi-VN" sz="3600" b="0" i="0" dirty="0">
                <a:solidFill>
                  <a:srgbClr val="000000"/>
                </a:solidFill>
                <a:effectLst/>
                <a:latin typeface="OpenSans"/>
              </a:rPr>
              <a:t/>
            </a:r>
            <a:br>
              <a:rPr lang="vi-VN" sz="3600" b="0" i="0" dirty="0">
                <a:solidFill>
                  <a:srgbClr val="000000"/>
                </a:solidFill>
                <a:effectLst/>
                <a:latin typeface="OpenSans"/>
              </a:rPr>
            </a:br>
            <a:endParaRPr lang="en-US" sz="3600" dirty="0"/>
          </a:p>
        </p:txBody>
      </p:sp>
      <p:sp>
        <p:nvSpPr>
          <p:cNvPr id="6" name="Text Box 11"/>
          <p:cNvSpPr txBox="1">
            <a:spLocks noChangeArrowheads="1"/>
          </p:cNvSpPr>
          <p:nvPr/>
        </p:nvSpPr>
        <p:spPr bwMode="auto">
          <a:xfrm>
            <a:off x="393192" y="1790354"/>
            <a:ext cx="11603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sao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Việt</a:t>
            </a:r>
            <a:r>
              <a:rPr lang="en-US" altLang="en-US" sz="3600" dirty="0">
                <a:latin typeface="Times New Roman" panose="02020603050405020304" pitchFamily="18" charset="0"/>
                <a:cs typeface="Times New Roman" panose="02020603050405020304" pitchFamily="18" charset="0"/>
              </a:rPr>
              <a:t> Nam ta </a:t>
            </a:r>
            <a:r>
              <a:rPr lang="en-US" altLang="en-US" sz="3600" dirty="0" err="1">
                <a:latin typeface="Times New Roman" panose="02020603050405020304" pitchFamily="18" charset="0"/>
                <a:cs typeface="Times New Roman" panose="02020603050405020304" pitchFamily="18" charset="0"/>
              </a:rPr>
              <a:t>gọi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đồng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bào</a:t>
            </a:r>
            <a:r>
              <a:rPr lang="en-US" altLang="en-US" sz="3600" dirty="0">
                <a:latin typeface="Times New Roman" panose="02020603050405020304" pitchFamily="18" charset="0"/>
                <a:cs typeface="Times New Roman" panose="02020603050405020304" pitchFamily="18" charset="0"/>
              </a:rPr>
              <a:t>?</a:t>
            </a:r>
          </a:p>
        </p:txBody>
      </p:sp>
      <p:sp>
        <p:nvSpPr>
          <p:cNvPr id="9" name="Rectangle 36"/>
          <p:cNvSpPr>
            <a:spLocks noChangeArrowheads="1"/>
          </p:cNvSpPr>
          <p:nvPr/>
        </p:nvSpPr>
        <p:spPr bwMode="auto">
          <a:xfrm>
            <a:off x="0" y="49213"/>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vi-VN" altLang="en-US" sz="3200">
              <a:latin typeface="VNI-Times" pitchFamily="2" charset="0"/>
            </a:endParaRPr>
          </a:p>
        </p:txBody>
      </p:sp>
      <p:sp>
        <p:nvSpPr>
          <p:cNvPr id="29" name="Text Box 11"/>
          <p:cNvSpPr txBox="1">
            <a:spLocks noChangeArrowheads="1"/>
          </p:cNvSpPr>
          <p:nvPr/>
        </p:nvSpPr>
        <p:spPr bwMode="auto">
          <a:xfrm>
            <a:off x="283464" y="318889"/>
            <a:ext cx="10335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3.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truyện</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Rồng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cháu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30" name="Rectangle 29"/>
          <p:cNvSpPr/>
          <p:nvPr/>
        </p:nvSpPr>
        <p:spPr>
          <a:xfrm>
            <a:off x="795528" y="4221671"/>
            <a:ext cx="10332720" cy="2308324"/>
          </a:xfrm>
          <a:prstGeom prst="rect">
            <a:avLst/>
          </a:prstGeom>
        </p:spPr>
        <p:txBody>
          <a:bodyPr wrap="square">
            <a:spAutoFit/>
          </a:bodyPr>
          <a:lstStyle/>
          <a:p>
            <a:r>
              <a:rPr lang="en-US" sz="3600"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Những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cùng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giống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nòi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cùng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đất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nước</a:t>
            </a: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đồng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cùng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bào</a:t>
            </a: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màng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bọc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thai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nhi</a:t>
            </a:r>
            <a:r>
              <a:rPr lang="en-US" sz="3600" dirty="0">
                <a:solidFill>
                  <a:srgbClr val="0000FF"/>
                </a:solidFill>
                <a:latin typeface="Times New Roman" panose="02020603050405020304" pitchFamily="18" charset="0"/>
                <a:cs typeface="Times New Roman" panose="02020603050405020304" pitchFamily="18" charset="0"/>
              </a:rPr>
              <a:t>).</a:t>
            </a:r>
            <a:r>
              <a:rPr lang="vi-VN" sz="3600" b="0" i="0" dirty="0">
                <a:solidFill>
                  <a:srgbClr val="0000FF"/>
                </a:solidFill>
                <a:effectLst/>
                <a:latin typeface="OpenSans"/>
              </a:rPr>
              <a:t/>
            </a:r>
            <a:br>
              <a:rPr lang="vi-VN" sz="3600" b="0" i="0" dirty="0">
                <a:solidFill>
                  <a:srgbClr val="0000FF"/>
                </a:solidFill>
                <a:effectLst/>
                <a:latin typeface="OpenSans"/>
              </a:rPr>
            </a:br>
            <a:r>
              <a:rPr lang="vi-VN" sz="3600" b="0" i="0" dirty="0">
                <a:solidFill>
                  <a:srgbClr val="0000FF"/>
                </a:solidFill>
                <a:effectLst/>
                <a:latin typeface="OpenSans"/>
              </a:rPr>
              <a:t/>
            </a:r>
            <a:br>
              <a:rPr lang="vi-VN" sz="3600" b="0" i="0" dirty="0">
                <a:solidFill>
                  <a:srgbClr val="0000FF"/>
                </a:solidFill>
                <a:effectLst/>
                <a:latin typeface="OpenSans"/>
              </a:rPr>
            </a:br>
            <a:endParaRPr lang="en-US" sz="3600" dirty="0">
              <a:solidFill>
                <a:srgbClr val="0000FF"/>
              </a:solidFill>
            </a:endParaRPr>
          </a:p>
        </p:txBody>
      </p:sp>
    </p:spTree>
    <p:extLst>
      <p:ext uri="{BB962C8B-B14F-4D97-AF65-F5344CB8AC3E}">
        <p14:creationId xmlns:p14="http://schemas.microsoft.com/office/powerpoint/2010/main" val="25067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54 dân tộc trên đất nước Việt Nam (Phim tài liệu).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62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483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16" y="841439"/>
            <a:ext cx="11951208" cy="1569660"/>
          </a:xfrm>
          <a:prstGeom prst="rect">
            <a:avLst/>
          </a:prstGeom>
        </p:spPr>
        <p:txBody>
          <a:bodyPr wrap="square">
            <a:spAutoFit/>
          </a:bodyPr>
          <a:lstStyle/>
          <a:p>
            <a:r>
              <a:rPr lang="vi-VN" sz="3200" b="0" i="0" dirty="0">
                <a:solidFill>
                  <a:srgbClr val="FF0000"/>
                </a:solidFill>
                <a:effectLst/>
                <a:latin typeface="OpenSans"/>
              </a:rPr>
              <a:t/>
            </a:r>
            <a:br>
              <a:rPr lang="vi-VN" sz="3200" b="0" i="0" dirty="0">
                <a:solidFill>
                  <a:srgbClr val="FF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9" name="Rectangle 36"/>
          <p:cNvSpPr>
            <a:spLocks noChangeArrowheads="1"/>
          </p:cNvSpPr>
          <p:nvPr/>
        </p:nvSpPr>
        <p:spPr bwMode="auto">
          <a:xfrm>
            <a:off x="0" y="49213"/>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vi-VN" altLang="en-US" sz="3200">
              <a:latin typeface="VNI-Times" pitchFamily="2" charset="0"/>
            </a:endParaRPr>
          </a:p>
        </p:txBody>
      </p:sp>
      <p:sp>
        <p:nvSpPr>
          <p:cNvPr id="10" name="Text Box 11"/>
          <p:cNvSpPr txBox="1">
            <a:spLocks noChangeArrowheads="1"/>
          </p:cNvSpPr>
          <p:nvPr/>
        </p:nvSpPr>
        <p:spPr bwMode="auto">
          <a:xfrm>
            <a:off x="137159" y="1469204"/>
            <a:ext cx="119786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200" dirty="0">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Đánh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dấu</a:t>
            </a:r>
            <a:r>
              <a:rPr lang="en-US" altLang="en-US" sz="3200" dirty="0">
                <a:latin typeface="Times New Roman" panose="02020603050405020304" pitchFamily="18" charset="0"/>
                <a:cs typeface="Times New Roman" panose="02020603050405020304" pitchFamily="18" charset="0"/>
              </a:rPr>
              <a:t>  x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ô </a:t>
            </a:r>
            <a:r>
              <a:rPr lang="en-US" altLang="en-US" sz="3200" dirty="0" err="1">
                <a:latin typeface="Times New Roman" panose="02020603050405020304" pitchFamily="18" charset="0"/>
                <a:cs typeface="Times New Roman" panose="02020603050405020304" pitchFamily="18" charset="0"/>
              </a:rPr>
              <a:t>trống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bằng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tiếng</a:t>
            </a:r>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đồng</a:t>
            </a:r>
            <a:r>
              <a:rPr lang="en-US" altLang="en-US" sz="3200" b="1"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nvGraphicFramePr>
        <p:xfrm>
          <a:off x="118872" y="3009061"/>
          <a:ext cx="12115799" cy="3726205"/>
        </p:xfrm>
        <a:graphic>
          <a:graphicData uri="http://schemas.openxmlformats.org/drawingml/2006/table">
            <a:tbl>
              <a:tblPr/>
              <a:tblGrid>
                <a:gridCol w="3000955">
                  <a:extLst>
                    <a:ext uri="{9D8B030D-6E8A-4147-A177-3AD203B41FA5}">
                      <a16:colId xmlns="" xmlns:a16="http://schemas.microsoft.com/office/drawing/2014/main" val="1118787458"/>
                    </a:ext>
                  </a:extLst>
                </a:gridCol>
                <a:gridCol w="2956166">
                  <a:extLst>
                    <a:ext uri="{9D8B030D-6E8A-4147-A177-3AD203B41FA5}">
                      <a16:colId xmlns="" xmlns:a16="http://schemas.microsoft.com/office/drawing/2014/main" val="270521096"/>
                    </a:ext>
                  </a:extLst>
                </a:gridCol>
                <a:gridCol w="2956166">
                  <a:extLst>
                    <a:ext uri="{9D8B030D-6E8A-4147-A177-3AD203B41FA5}">
                      <a16:colId xmlns="" xmlns:a16="http://schemas.microsoft.com/office/drawing/2014/main" val="4240199646"/>
                    </a:ext>
                  </a:extLst>
                </a:gridCol>
                <a:gridCol w="3202512">
                  <a:extLst>
                    <a:ext uri="{9D8B030D-6E8A-4147-A177-3AD203B41FA5}">
                      <a16:colId xmlns="" xmlns:a16="http://schemas.microsoft.com/office/drawing/2014/main" val="1824935477"/>
                    </a:ext>
                  </a:extLst>
                </a:gridCol>
              </a:tblGrid>
              <a:tr h="745241">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môn</a:t>
                      </a:r>
                      <a:endParaRPr lang="en-US" sz="3200" b="0" dirty="0">
                        <a:effectLst/>
                        <a:latin typeface="Times New Roman" panose="02020603050405020304" pitchFamily="18" charset="0"/>
                        <a:cs typeface="Times New Roman" panose="02020603050405020304" pitchFamily="18" charset="0"/>
                      </a:endParaRPr>
                    </a:p>
                  </a:txBody>
                  <a:tcPr marL="38100" marR="38100" marT="38100" marB="38100">
                    <a:lnL>
                      <a:noFill/>
                    </a:lnL>
                    <a:lnR>
                      <a:noFill/>
                    </a:lnR>
                    <a:lnT>
                      <a:noFill/>
                    </a:lnT>
                    <a:lnB>
                      <a:noFill/>
                    </a:lnB>
                  </a:tcPr>
                </a:tc>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quê</a:t>
                      </a:r>
                      <a:endParaRPr lang="en-US" sz="3200" b="0" dirty="0">
                        <a:effectLst/>
                        <a:latin typeface="Times New Roman" panose="02020603050405020304" pitchFamily="18" charset="0"/>
                        <a:cs typeface="Times New Roman" panose="02020603050405020304" pitchFamily="18" charset="0"/>
                      </a:endParaRPr>
                    </a:p>
                  </a:txBody>
                  <a:tcPr marL="38100" marR="38100" marT="38100" marB="38100">
                    <a:lnL>
                      <a:noFill/>
                    </a:lnL>
                    <a:lnR>
                      <a:noFill/>
                    </a:lnR>
                    <a:lnT>
                      <a:noFill/>
                    </a:lnT>
                    <a:lnB>
                      <a:noFill/>
                    </a:lnB>
                  </a:tcPr>
                </a:tc>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ca</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cảm</a:t>
                      </a:r>
                    </a:p>
                  </a:txBody>
                  <a:tcPr marL="38100" marR="38100" marT="38100" marB="38100">
                    <a:lnL>
                      <a:noFill/>
                    </a:lnL>
                    <a:lnR>
                      <a:noFill/>
                    </a:lnR>
                    <a:lnT>
                      <a:noFill/>
                    </a:lnT>
                    <a:lnB>
                      <a:noFill/>
                    </a:lnB>
                  </a:tcPr>
                </a:tc>
                <a:extLst>
                  <a:ext uri="{0D108BD9-81ED-4DB2-BD59-A6C34878D82A}">
                    <a16:rowId xmlns="" xmlns:a16="http://schemas.microsoft.com/office/drawing/2014/main" val="39250267"/>
                  </a:ext>
                </a:extLst>
              </a:tr>
              <a:tr h="745241">
                <a:tc>
                  <a:txBody>
                    <a:bodyPr/>
                    <a:lstStyle/>
                    <a:p>
                      <a:pPr fontAlgn="t"/>
                      <a:r>
                        <a:rPr lang="en-US" sz="3200" b="0">
                          <a:effectLst/>
                          <a:latin typeface="Times New Roman" panose="02020603050405020304" pitchFamily="18" charset="0"/>
                          <a:cs typeface="Times New Roman" panose="02020603050405020304" pitchFamily="18" charset="0"/>
                        </a:rPr>
                        <a:t>□ đồng chí</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ruộng</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thanh</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bằng</a:t>
                      </a:r>
                    </a:p>
                  </a:txBody>
                  <a:tcPr marL="38100" marR="38100" marT="38100" marB="38100">
                    <a:lnL>
                      <a:noFill/>
                    </a:lnL>
                    <a:lnR>
                      <a:noFill/>
                    </a:lnR>
                    <a:lnT>
                      <a:noFill/>
                    </a:lnT>
                    <a:lnB>
                      <a:noFill/>
                    </a:lnB>
                  </a:tcPr>
                </a:tc>
                <a:extLst>
                  <a:ext uri="{0D108BD9-81ED-4DB2-BD59-A6C34878D82A}">
                    <a16:rowId xmlns="" xmlns:a16="http://schemas.microsoft.com/office/drawing/2014/main" val="1308765950"/>
                  </a:ext>
                </a:extLst>
              </a:tr>
              <a:tr h="745241">
                <a:tc>
                  <a:txBody>
                    <a:bodyPr/>
                    <a:lstStyle/>
                    <a:p>
                      <a:pPr fontAlgn="t"/>
                      <a:r>
                        <a:rPr lang="en-US" sz="3200" b="0">
                          <a:effectLst/>
                          <a:latin typeface="Times New Roman" panose="02020603050405020304" pitchFamily="18" charset="0"/>
                          <a:cs typeface="Times New Roman" panose="02020603050405020304" pitchFamily="18" charset="0"/>
                        </a:rPr>
                        <a:t>□ đồng đội</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nghĩa</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hồ</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tình</a:t>
                      </a:r>
                    </a:p>
                  </a:txBody>
                  <a:tcPr marL="38100" marR="38100" marT="38100" marB="38100">
                    <a:lnL>
                      <a:noFill/>
                    </a:lnL>
                    <a:lnR>
                      <a:noFill/>
                    </a:lnR>
                    <a:lnT>
                      <a:noFill/>
                    </a:lnT>
                    <a:lnB>
                      <a:noFill/>
                    </a:lnB>
                  </a:tcPr>
                </a:tc>
                <a:extLst>
                  <a:ext uri="{0D108BD9-81ED-4DB2-BD59-A6C34878D82A}">
                    <a16:rowId xmlns="" xmlns:a16="http://schemas.microsoft.com/office/drawing/2014/main" val="2857607897"/>
                  </a:ext>
                </a:extLst>
              </a:tr>
              <a:tr h="745241">
                <a:tc>
                  <a:txBody>
                    <a:bodyPr/>
                    <a:lstStyle/>
                    <a:p>
                      <a:pPr fontAlgn="t"/>
                      <a:r>
                        <a:rPr lang="en-US" sz="3200" b="0">
                          <a:effectLst/>
                          <a:latin typeface="Times New Roman" panose="02020603050405020304" pitchFamily="18" charset="0"/>
                          <a:cs typeface="Times New Roman" panose="02020603050405020304" pitchFamily="18" charset="0"/>
                        </a:rPr>
                        <a:t>□ đồng thau</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âm</a:t>
                      </a: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phục</a:t>
                      </a:r>
                    </a:p>
                  </a:txBody>
                  <a:tcPr marL="38100" marR="38100" marT="38100" marB="38100">
                    <a:lnL>
                      <a:noFill/>
                    </a:lnL>
                    <a:lnR>
                      <a:noFill/>
                    </a:lnR>
                    <a:lnT>
                      <a:noFill/>
                    </a:lnT>
                    <a:lnB>
                      <a:noFill/>
                    </a:lnB>
                  </a:tcPr>
                </a:tc>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ý</a:t>
                      </a:r>
                    </a:p>
                  </a:txBody>
                  <a:tcPr marL="38100" marR="38100" marT="38100" marB="38100">
                    <a:lnL>
                      <a:noFill/>
                    </a:lnL>
                    <a:lnR>
                      <a:noFill/>
                    </a:lnR>
                    <a:lnT>
                      <a:noFill/>
                    </a:lnT>
                    <a:lnB>
                      <a:noFill/>
                    </a:lnB>
                  </a:tcPr>
                </a:tc>
                <a:extLst>
                  <a:ext uri="{0D108BD9-81ED-4DB2-BD59-A6C34878D82A}">
                    <a16:rowId xmlns="" xmlns:a16="http://schemas.microsoft.com/office/drawing/2014/main" val="3650993947"/>
                  </a:ext>
                </a:extLst>
              </a:tr>
              <a:tr h="745241">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ngũ</a:t>
                      </a:r>
                      <a:endParaRPr lang="en-US" sz="3200" b="0" dirty="0">
                        <a:effectLst/>
                        <a:latin typeface="Times New Roman" panose="02020603050405020304" pitchFamily="18" charset="0"/>
                        <a:cs typeface="Times New Roman" panose="02020603050405020304" pitchFamily="18" charset="0"/>
                      </a:endParaRPr>
                    </a:p>
                  </a:txBody>
                  <a:tcPr marL="38100" marR="38100" marT="38100" marB="38100">
                    <a:lnL>
                      <a:noFill/>
                    </a:lnL>
                    <a:lnR>
                      <a:noFill/>
                    </a:lnR>
                    <a:lnT>
                      <a:noFill/>
                    </a:lnT>
                    <a:lnB>
                      <a:noFill/>
                    </a:lnB>
                  </a:tcPr>
                </a:tc>
                <a:tc>
                  <a:txBody>
                    <a:bodyPr/>
                    <a:lstStyle/>
                    <a:p>
                      <a:pPr fontAlgn="t"/>
                      <a:r>
                        <a:rPr lang="en-US" sz="3200" b="0">
                          <a:effectLst/>
                          <a:latin typeface="Times New Roman" panose="02020603050405020304" pitchFamily="18" charset="0"/>
                          <a:cs typeface="Times New Roman" panose="02020603050405020304" pitchFamily="18" charset="0"/>
                        </a:rPr>
                        <a:t>□ đồng tiền</a:t>
                      </a:r>
                    </a:p>
                  </a:txBody>
                  <a:tcPr marL="38100" marR="38100" marT="38100" marB="38100">
                    <a:lnL>
                      <a:noFill/>
                    </a:lnL>
                    <a:lnR>
                      <a:noFill/>
                    </a:lnR>
                    <a:lnT>
                      <a:noFill/>
                    </a:lnT>
                    <a:lnB>
                      <a:noFill/>
                    </a:lnB>
                  </a:tcPr>
                </a:tc>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hành</a:t>
                      </a:r>
                      <a:endParaRPr lang="en-US" sz="3200" b="0" dirty="0">
                        <a:effectLst/>
                        <a:latin typeface="Times New Roman" panose="02020603050405020304" pitchFamily="18" charset="0"/>
                        <a:cs typeface="Times New Roman" panose="02020603050405020304" pitchFamily="18" charset="0"/>
                      </a:endParaRPr>
                    </a:p>
                  </a:txBody>
                  <a:tcPr marL="38100" marR="38100" marT="38100" marB="38100">
                    <a:lnL>
                      <a:noFill/>
                    </a:lnL>
                    <a:lnR>
                      <a:noFill/>
                    </a:lnR>
                    <a:lnT>
                      <a:noFill/>
                    </a:lnT>
                    <a:lnB>
                      <a:noFill/>
                    </a:lnB>
                  </a:tcPr>
                </a:tc>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tâm</a:t>
                      </a:r>
                      <a:endParaRPr lang="en-US" sz="3200" b="0" dirty="0">
                        <a:effectLst/>
                        <a:latin typeface="Times New Roman" panose="02020603050405020304" pitchFamily="18" charset="0"/>
                        <a:cs typeface="Times New Roman" panose="02020603050405020304" pitchFamily="18" charset="0"/>
                      </a:endParaRPr>
                    </a:p>
                  </a:txBody>
                  <a:tcPr marL="38100" marR="38100" marT="38100" marB="38100">
                    <a:lnL>
                      <a:noFill/>
                    </a:lnL>
                    <a:lnR>
                      <a:noFill/>
                    </a:lnR>
                    <a:lnT>
                      <a:noFill/>
                    </a:lnT>
                    <a:lnB>
                      <a:noFill/>
                    </a:lnB>
                  </a:tcPr>
                </a:tc>
                <a:extLst>
                  <a:ext uri="{0D108BD9-81ED-4DB2-BD59-A6C34878D82A}">
                    <a16:rowId xmlns="" xmlns:a16="http://schemas.microsoft.com/office/drawing/2014/main" val="1264303605"/>
                  </a:ext>
                </a:extLst>
              </a:tr>
            </a:tbl>
          </a:graphicData>
        </a:graphic>
      </p:graphicFrame>
      <p:sp>
        <p:nvSpPr>
          <p:cNvPr id="12" name="Text Box 12"/>
          <p:cNvSpPr txBox="1">
            <a:spLocks noChangeArrowheads="1"/>
          </p:cNvSpPr>
          <p:nvPr/>
        </p:nvSpPr>
        <p:spPr bwMode="auto">
          <a:xfrm>
            <a:off x="74740" y="292843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3" name="Text Box 12"/>
          <p:cNvSpPr txBox="1">
            <a:spLocks noChangeArrowheads="1"/>
          </p:cNvSpPr>
          <p:nvPr/>
        </p:nvSpPr>
        <p:spPr bwMode="auto">
          <a:xfrm>
            <a:off x="62548" y="367519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4" name="Text Box 12"/>
          <p:cNvSpPr txBox="1">
            <a:spLocks noChangeArrowheads="1"/>
          </p:cNvSpPr>
          <p:nvPr/>
        </p:nvSpPr>
        <p:spPr bwMode="auto">
          <a:xfrm>
            <a:off x="71692" y="4424999"/>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5" name="Text Box 12"/>
          <p:cNvSpPr txBox="1">
            <a:spLocks noChangeArrowheads="1"/>
          </p:cNvSpPr>
          <p:nvPr/>
        </p:nvSpPr>
        <p:spPr bwMode="auto">
          <a:xfrm>
            <a:off x="62548" y="5924615"/>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6" name="Text Box 12"/>
          <p:cNvSpPr txBox="1">
            <a:spLocks noChangeArrowheads="1"/>
          </p:cNvSpPr>
          <p:nvPr/>
        </p:nvSpPr>
        <p:spPr bwMode="auto">
          <a:xfrm>
            <a:off x="3080068" y="440671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7" name="Text Box 12"/>
          <p:cNvSpPr txBox="1">
            <a:spLocks noChangeArrowheads="1"/>
          </p:cNvSpPr>
          <p:nvPr/>
        </p:nvSpPr>
        <p:spPr bwMode="auto">
          <a:xfrm>
            <a:off x="3080068" y="5174807"/>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19" name="Text Box 12"/>
          <p:cNvSpPr txBox="1">
            <a:spLocks noChangeArrowheads="1"/>
          </p:cNvSpPr>
          <p:nvPr/>
        </p:nvSpPr>
        <p:spPr bwMode="auto">
          <a:xfrm>
            <a:off x="6042724" y="2934527"/>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0" name="Text Box 12"/>
          <p:cNvSpPr txBox="1">
            <a:spLocks noChangeArrowheads="1"/>
          </p:cNvSpPr>
          <p:nvPr/>
        </p:nvSpPr>
        <p:spPr bwMode="auto">
          <a:xfrm>
            <a:off x="6033580" y="367519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1" name="Text Box 12"/>
          <p:cNvSpPr txBox="1">
            <a:spLocks noChangeArrowheads="1"/>
          </p:cNvSpPr>
          <p:nvPr/>
        </p:nvSpPr>
        <p:spPr bwMode="auto">
          <a:xfrm>
            <a:off x="6042724" y="5165663"/>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2" name="Text Box 12"/>
          <p:cNvSpPr txBox="1">
            <a:spLocks noChangeArrowheads="1"/>
          </p:cNvSpPr>
          <p:nvPr/>
        </p:nvSpPr>
        <p:spPr bwMode="auto">
          <a:xfrm>
            <a:off x="6006148" y="591547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3" name="Text Box 12"/>
          <p:cNvSpPr txBox="1">
            <a:spLocks noChangeArrowheads="1"/>
          </p:cNvSpPr>
          <p:nvPr/>
        </p:nvSpPr>
        <p:spPr bwMode="auto">
          <a:xfrm>
            <a:off x="8996236" y="2916239"/>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5" name="Text Box 12"/>
          <p:cNvSpPr txBox="1">
            <a:spLocks noChangeArrowheads="1"/>
          </p:cNvSpPr>
          <p:nvPr/>
        </p:nvSpPr>
        <p:spPr bwMode="auto">
          <a:xfrm>
            <a:off x="8968804" y="4406711"/>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6" name="Text Box 12"/>
          <p:cNvSpPr txBox="1">
            <a:spLocks noChangeArrowheads="1"/>
          </p:cNvSpPr>
          <p:nvPr/>
        </p:nvSpPr>
        <p:spPr bwMode="auto">
          <a:xfrm>
            <a:off x="8996236" y="5174807"/>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7" name="Text Box 12"/>
          <p:cNvSpPr txBox="1">
            <a:spLocks noChangeArrowheads="1"/>
          </p:cNvSpPr>
          <p:nvPr/>
        </p:nvSpPr>
        <p:spPr bwMode="auto">
          <a:xfrm>
            <a:off x="8977948" y="5897183"/>
            <a:ext cx="464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x</a:t>
            </a:r>
          </a:p>
        </p:txBody>
      </p:sp>
      <p:sp>
        <p:nvSpPr>
          <p:cNvPr id="24" name="Text Box 11"/>
          <p:cNvSpPr txBox="1">
            <a:spLocks noChangeArrowheads="1"/>
          </p:cNvSpPr>
          <p:nvPr/>
        </p:nvSpPr>
        <p:spPr bwMode="auto">
          <a:xfrm>
            <a:off x="283464" y="318889"/>
            <a:ext cx="11640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3.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truyện</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Rồng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cháu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04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P spid="19" grpId="0"/>
      <p:bldP spid="20" grpId="0"/>
      <p:bldP spid="21" grpId="0"/>
      <p:bldP spid="22" grpId="0"/>
      <p:bldP spid="23"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7" descr="flower7"/>
          <p:cNvPicPr>
            <a:picLocks noChangeAspect="1"/>
          </p:cNvPicPr>
          <p:nvPr/>
        </p:nvPicPr>
        <p:blipFill>
          <a:blip r:embed="rId2"/>
          <a:stretch>
            <a:fillRect/>
          </a:stretch>
        </p:blipFill>
        <p:spPr>
          <a:xfrm>
            <a:off x="8356601" y="636588"/>
            <a:ext cx="333375" cy="165100"/>
          </a:xfrm>
          <a:prstGeom prst="rect">
            <a:avLst/>
          </a:prstGeom>
          <a:noFill/>
          <a:ln w="9525">
            <a:noFill/>
          </a:ln>
        </p:spPr>
      </p:pic>
      <p:pic>
        <p:nvPicPr>
          <p:cNvPr id="5122" name="Picture 8" descr="flower7"/>
          <p:cNvPicPr>
            <a:picLocks noChangeAspect="1"/>
          </p:cNvPicPr>
          <p:nvPr/>
        </p:nvPicPr>
        <p:blipFill>
          <a:blip r:embed="rId3"/>
          <a:stretch>
            <a:fillRect/>
          </a:stretch>
        </p:blipFill>
        <p:spPr>
          <a:xfrm>
            <a:off x="8821739" y="701675"/>
            <a:ext cx="268287" cy="133350"/>
          </a:xfrm>
          <a:prstGeom prst="rect">
            <a:avLst/>
          </a:prstGeom>
          <a:noFill/>
          <a:ln w="9525">
            <a:noFill/>
          </a:ln>
        </p:spPr>
      </p:pic>
      <p:pic>
        <p:nvPicPr>
          <p:cNvPr id="5125" name="Picture 11" descr="SPARKLES"/>
          <p:cNvPicPr>
            <a:picLocks noChangeAspect="1"/>
          </p:cNvPicPr>
          <p:nvPr/>
        </p:nvPicPr>
        <p:blipFill>
          <a:blip r:embed="rId4"/>
          <a:stretch>
            <a:fillRect/>
          </a:stretch>
        </p:blipFill>
        <p:spPr>
          <a:xfrm>
            <a:off x="6229351" y="4027489"/>
            <a:ext cx="796925" cy="555625"/>
          </a:xfrm>
          <a:prstGeom prst="rect">
            <a:avLst/>
          </a:prstGeom>
          <a:noFill/>
          <a:ln w="9525">
            <a:noFill/>
          </a:ln>
        </p:spPr>
      </p:pic>
      <p:pic>
        <p:nvPicPr>
          <p:cNvPr id="5128" name="Picture 14" descr="SPARKLES"/>
          <p:cNvPicPr>
            <a:picLocks noChangeAspect="1"/>
          </p:cNvPicPr>
          <p:nvPr/>
        </p:nvPicPr>
        <p:blipFill>
          <a:blip r:embed="rId4"/>
          <a:stretch>
            <a:fillRect/>
          </a:stretch>
        </p:blipFill>
        <p:spPr>
          <a:xfrm>
            <a:off x="7469075" y="2293145"/>
            <a:ext cx="798512" cy="557212"/>
          </a:xfrm>
          <a:prstGeom prst="rect">
            <a:avLst/>
          </a:prstGeom>
          <a:noFill/>
          <a:ln w="9525">
            <a:noFill/>
          </a:ln>
        </p:spPr>
      </p:pic>
      <p:pic>
        <p:nvPicPr>
          <p:cNvPr id="5129" name="Picture 15" descr="SPARKLES"/>
          <p:cNvPicPr>
            <a:picLocks noChangeAspect="1"/>
          </p:cNvPicPr>
          <p:nvPr/>
        </p:nvPicPr>
        <p:blipFill>
          <a:blip r:embed="rId4"/>
          <a:stretch>
            <a:fillRect/>
          </a:stretch>
        </p:blipFill>
        <p:spPr>
          <a:xfrm>
            <a:off x="6707189" y="4826001"/>
            <a:ext cx="1595437" cy="555625"/>
          </a:xfrm>
          <a:prstGeom prst="rect">
            <a:avLst/>
          </a:prstGeom>
          <a:noFill/>
          <a:ln w="9525">
            <a:noFill/>
          </a:ln>
        </p:spPr>
      </p:pic>
      <p:pic>
        <p:nvPicPr>
          <p:cNvPr id="5130" name="Picture 16" descr="SPARKLES"/>
          <p:cNvPicPr>
            <a:picLocks noChangeAspect="1"/>
          </p:cNvPicPr>
          <p:nvPr/>
        </p:nvPicPr>
        <p:blipFill>
          <a:blip r:embed="rId4"/>
          <a:stretch>
            <a:fillRect/>
          </a:stretch>
        </p:blipFill>
        <p:spPr>
          <a:xfrm>
            <a:off x="9021763" y="4625976"/>
            <a:ext cx="798512" cy="557213"/>
          </a:xfrm>
          <a:prstGeom prst="rect">
            <a:avLst/>
          </a:prstGeom>
          <a:noFill/>
          <a:ln w="9525">
            <a:noFill/>
          </a:ln>
        </p:spPr>
      </p:pic>
      <p:pic>
        <p:nvPicPr>
          <p:cNvPr id="5132" name="Picture 18" descr="SPARKLES"/>
          <p:cNvPicPr>
            <a:picLocks noChangeAspect="1"/>
          </p:cNvPicPr>
          <p:nvPr/>
        </p:nvPicPr>
        <p:blipFill>
          <a:blip r:embed="rId4"/>
          <a:stretch>
            <a:fillRect/>
          </a:stretch>
        </p:blipFill>
        <p:spPr>
          <a:xfrm>
            <a:off x="4367213" y="4227514"/>
            <a:ext cx="798512" cy="555625"/>
          </a:xfrm>
          <a:prstGeom prst="rect">
            <a:avLst/>
          </a:prstGeom>
          <a:noFill/>
          <a:ln w="9525">
            <a:noFill/>
          </a:ln>
        </p:spPr>
      </p:pic>
      <p:pic>
        <p:nvPicPr>
          <p:cNvPr id="5135" name="Picture 21" descr="SPARKLES"/>
          <p:cNvPicPr>
            <a:picLocks noChangeAspect="1"/>
          </p:cNvPicPr>
          <p:nvPr/>
        </p:nvPicPr>
        <p:blipFill>
          <a:blip r:embed="rId4"/>
          <a:stretch>
            <a:fillRect/>
          </a:stretch>
        </p:blipFill>
        <p:spPr>
          <a:xfrm>
            <a:off x="8905875" y="5092701"/>
            <a:ext cx="1181100" cy="530225"/>
          </a:xfrm>
          <a:prstGeom prst="rect">
            <a:avLst/>
          </a:prstGeom>
          <a:noFill/>
          <a:ln w="9525">
            <a:noFill/>
          </a:ln>
        </p:spPr>
      </p:pic>
      <p:pic>
        <p:nvPicPr>
          <p:cNvPr id="5136" name="Picture 22" descr="SPARKLES"/>
          <p:cNvPicPr>
            <a:picLocks noChangeAspect="1"/>
          </p:cNvPicPr>
          <p:nvPr/>
        </p:nvPicPr>
        <p:blipFill>
          <a:blip r:embed="rId4"/>
          <a:stretch>
            <a:fillRect/>
          </a:stretch>
        </p:blipFill>
        <p:spPr>
          <a:xfrm>
            <a:off x="2571751" y="4360863"/>
            <a:ext cx="798513" cy="557212"/>
          </a:xfrm>
          <a:prstGeom prst="rect">
            <a:avLst/>
          </a:prstGeom>
          <a:noFill/>
          <a:ln w="9525">
            <a:noFill/>
          </a:ln>
        </p:spPr>
      </p:pic>
      <p:pic>
        <p:nvPicPr>
          <p:cNvPr id="5137" name="Picture 23" descr="SPARKLES"/>
          <p:cNvPicPr>
            <a:picLocks noChangeAspect="1"/>
          </p:cNvPicPr>
          <p:nvPr/>
        </p:nvPicPr>
        <p:blipFill>
          <a:blip r:embed="rId4"/>
          <a:stretch>
            <a:fillRect/>
          </a:stretch>
        </p:blipFill>
        <p:spPr>
          <a:xfrm>
            <a:off x="6562726" y="3960813"/>
            <a:ext cx="798513" cy="557212"/>
          </a:xfrm>
          <a:prstGeom prst="rect">
            <a:avLst/>
          </a:prstGeom>
          <a:noFill/>
          <a:ln w="9525">
            <a:noFill/>
          </a:ln>
        </p:spPr>
      </p:pic>
      <p:pic>
        <p:nvPicPr>
          <p:cNvPr id="5138" name="Picture 24" descr="SPARKLES"/>
          <p:cNvPicPr>
            <a:picLocks noChangeAspect="1"/>
          </p:cNvPicPr>
          <p:nvPr/>
        </p:nvPicPr>
        <p:blipFill>
          <a:blip r:embed="rId4"/>
          <a:stretch>
            <a:fillRect/>
          </a:stretch>
        </p:blipFill>
        <p:spPr>
          <a:xfrm>
            <a:off x="8621713" y="3695701"/>
            <a:ext cx="798512" cy="557213"/>
          </a:xfrm>
          <a:prstGeom prst="rect">
            <a:avLst/>
          </a:prstGeom>
          <a:noFill/>
          <a:ln w="9525">
            <a:noFill/>
          </a:ln>
        </p:spPr>
      </p:pic>
      <p:sp>
        <p:nvSpPr>
          <p:cNvPr id="3095" name="Freeform 40"/>
          <p:cNvSpPr/>
          <p:nvPr/>
        </p:nvSpPr>
        <p:spPr bwMode="auto">
          <a:xfrm rot="728459">
            <a:off x="2836864" y="2297113"/>
            <a:ext cx="68263" cy="400050"/>
          </a:xfrm>
          <a:custGeom>
            <a:avLst/>
            <a:gdLst>
              <a:gd name="T0" fmla="*/ 2147483646 w 409"/>
              <a:gd name="T1" fmla="*/ 2147483646 h 658"/>
              <a:gd name="T2" fmla="*/ 2147483646 w 409"/>
              <a:gd name="T3" fmla="*/ 2147483646 h 658"/>
              <a:gd name="T4" fmla="*/ 2147483646 w 409"/>
              <a:gd name="T5" fmla="*/ 2147483646 h 658"/>
              <a:gd name="T6" fmla="*/ 2147483646 w 409"/>
              <a:gd name="T7" fmla="*/ 2147483646 h 658"/>
              <a:gd name="T8" fmla="*/ 2147483646 w 409"/>
              <a:gd name="T9" fmla="*/ 2147483646 h 658"/>
              <a:gd name="T10" fmla="*/ 2147483646 w 409"/>
              <a:gd name="T11" fmla="*/ 2147483646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vi-VN" sz="1575">
              <a:effectLst>
                <a:outerShdw blurRad="38100" dist="38100" dir="2700000" algn="tl">
                  <a:srgbClr val="000000">
                    <a:alpha val="43137"/>
                  </a:srgbClr>
                </a:outerShdw>
              </a:effectLst>
            </a:endParaRPr>
          </a:p>
        </p:txBody>
      </p:sp>
      <p:pic>
        <p:nvPicPr>
          <p:cNvPr id="5143" name="Picture 72"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4" name="Picture 73" descr="SPARKLES"/>
          <p:cNvPicPr>
            <a:picLocks noChangeAspect="1"/>
          </p:cNvPicPr>
          <p:nvPr/>
        </p:nvPicPr>
        <p:blipFill>
          <a:blip r:embed="rId4"/>
          <a:stretch>
            <a:fillRect/>
          </a:stretch>
        </p:blipFill>
        <p:spPr>
          <a:xfrm>
            <a:off x="3236913" y="4757738"/>
            <a:ext cx="1181100" cy="533400"/>
          </a:xfrm>
          <a:prstGeom prst="rect">
            <a:avLst/>
          </a:prstGeom>
          <a:noFill/>
          <a:ln w="9525">
            <a:noFill/>
          </a:ln>
        </p:spPr>
      </p:pic>
      <p:pic>
        <p:nvPicPr>
          <p:cNvPr id="5145" name="Picture 74" descr="SPARKLES"/>
          <p:cNvPicPr>
            <a:picLocks noChangeAspect="1"/>
          </p:cNvPicPr>
          <p:nvPr/>
        </p:nvPicPr>
        <p:blipFill>
          <a:blip r:embed="rId4"/>
          <a:stretch>
            <a:fillRect/>
          </a:stretch>
        </p:blipFill>
        <p:spPr>
          <a:xfrm>
            <a:off x="3436939" y="5422900"/>
            <a:ext cx="1182687" cy="533400"/>
          </a:xfrm>
          <a:prstGeom prst="rect">
            <a:avLst/>
          </a:prstGeom>
          <a:noFill/>
          <a:ln w="9525">
            <a:noFill/>
          </a:ln>
        </p:spPr>
      </p:pic>
      <p:pic>
        <p:nvPicPr>
          <p:cNvPr id="5146" name="Picture 75"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7" name="Picture 77"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8" name="Picture 78" descr="SPARKLES"/>
          <p:cNvPicPr>
            <a:picLocks noChangeAspect="1"/>
          </p:cNvPicPr>
          <p:nvPr/>
        </p:nvPicPr>
        <p:blipFill>
          <a:blip r:embed="rId4"/>
          <a:stretch>
            <a:fillRect/>
          </a:stretch>
        </p:blipFill>
        <p:spPr>
          <a:xfrm>
            <a:off x="5430839" y="701676"/>
            <a:ext cx="1182687" cy="531813"/>
          </a:xfrm>
          <a:prstGeom prst="rect">
            <a:avLst/>
          </a:prstGeom>
          <a:noFill/>
          <a:ln w="9525">
            <a:noFill/>
          </a:ln>
        </p:spPr>
      </p:pic>
      <p:sp>
        <p:nvSpPr>
          <p:cNvPr id="5154" name="WordArt 38"/>
          <p:cNvSpPr>
            <a:spLocks noTextEdit="1"/>
          </p:cNvSpPr>
          <p:nvPr/>
        </p:nvSpPr>
        <p:spPr>
          <a:xfrm>
            <a:off x="2795588" y="22225"/>
            <a:ext cx="6494462" cy="617538"/>
          </a:xfrm>
          <a:prstGeom prst="rect">
            <a:avLst/>
          </a:prstGeom>
        </p:spPr>
        <p:txBody>
          <a:bodyPr wrap="none" fromWordArt="1">
            <a:prstTxWarp prst="textPlain">
              <a:avLst>
                <a:gd name="adj" fmla="val 50000"/>
              </a:avLst>
            </a:prstTxWarp>
            <a:normAutofit/>
          </a:bodyPr>
          <a:lstStyle/>
          <a:p>
            <a:pPr algn="ctr"/>
            <a:endParaRPr lang="en-US" sz="1400" b="1" dirty="0">
              <a:ln w="9525" cap="flat" cmpd="sng">
                <a:solidFill>
                  <a:srgbClr val="0000FF"/>
                </a:solidFill>
                <a:prstDash val="solid"/>
                <a:round/>
                <a:headEnd type="none" w="med" len="med"/>
                <a:tailEnd type="none" w="med" len="med"/>
              </a:ln>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5237" name="WordArt 121"/>
          <p:cNvSpPr>
            <a:spLocks noTextEdit="1"/>
          </p:cNvSpPr>
          <p:nvPr/>
        </p:nvSpPr>
        <p:spPr>
          <a:xfrm>
            <a:off x="1752603" y="758473"/>
            <a:ext cx="6603998" cy="723838"/>
          </a:xfrm>
          <a:prstGeom prst="rect">
            <a:avLst/>
          </a:prstGeom>
        </p:spPr>
        <p:txBody>
          <a:bodyPr wrap="none" fromWordArt="1">
            <a:prstTxWarp prst="textPlain">
              <a:avLst>
                <a:gd name="adj" fmla="val 50000"/>
              </a:avLst>
            </a:prstTxWarp>
            <a:normAutofit/>
          </a:bodyPr>
          <a:lstStyle/>
          <a:p>
            <a:pPr algn="ctr"/>
            <a:r>
              <a:rPr lang="en-US" sz="1400" b="1" u="sng" dirty="0">
                <a:ln w="9525" cap="flat" cmpd="sng">
                  <a:solidFill>
                    <a:srgbClr val="008000"/>
                  </a:solidFill>
                  <a:prstDash val="solid"/>
                  <a:roun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Arial" panose="020B0604020202020204" pitchFamily="34" charset="0"/>
                <a:cs typeface="Times New Roman" panose="02020603050405020304" pitchFamily="18" charset="0"/>
              </a:rPr>
              <a:t>LUYỆN TỪ VÀ CÂU</a:t>
            </a:r>
          </a:p>
        </p:txBody>
      </p:sp>
      <p:pic>
        <p:nvPicPr>
          <p:cNvPr id="100400" name="Picture 48" descr="Hoa tims"/>
          <p:cNvPicPr>
            <a:picLocks noChangeAspect="1"/>
          </p:cNvPicPr>
          <p:nvPr/>
        </p:nvPicPr>
        <p:blipFill>
          <a:blip r:embed="rId5"/>
          <a:stretch>
            <a:fillRect/>
          </a:stretch>
        </p:blipFill>
        <p:spPr>
          <a:xfrm>
            <a:off x="54788" y="5115720"/>
            <a:ext cx="1635125" cy="1768475"/>
          </a:xfrm>
          <a:prstGeom prst="rect">
            <a:avLst/>
          </a:prstGeom>
          <a:noFill/>
          <a:ln w="9525">
            <a:noFill/>
          </a:ln>
        </p:spPr>
      </p:pic>
      <p:sp>
        <p:nvSpPr>
          <p:cNvPr id="5240" name="Rectangle 15"/>
          <p:cNvSpPr/>
          <p:nvPr/>
        </p:nvSpPr>
        <p:spPr>
          <a:xfrm>
            <a:off x="0" y="1"/>
            <a:ext cx="12192000" cy="6857999"/>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100" dirty="0">
              <a:latin typeface="Times New Roman" panose="02020603050405020304" pitchFamily="18" charset="0"/>
            </a:endParaRPr>
          </a:p>
        </p:txBody>
      </p:sp>
      <p:pic>
        <p:nvPicPr>
          <p:cNvPr id="109" name="Picture 48" descr="Hoa tims"/>
          <p:cNvPicPr>
            <a:picLocks noChangeAspect="1"/>
          </p:cNvPicPr>
          <p:nvPr/>
        </p:nvPicPr>
        <p:blipFill>
          <a:blip r:embed="rId5"/>
          <a:stretch>
            <a:fillRect/>
          </a:stretch>
        </p:blipFill>
        <p:spPr>
          <a:xfrm>
            <a:off x="10556875" y="5089525"/>
            <a:ext cx="1635125" cy="1768475"/>
          </a:xfrm>
          <a:prstGeom prst="rect">
            <a:avLst/>
          </a:prstGeom>
          <a:noFill/>
          <a:ln w="9525">
            <a:noFill/>
          </a:ln>
        </p:spPr>
      </p:pic>
      <p:sp>
        <p:nvSpPr>
          <p:cNvPr id="39" name="WordArt 122"/>
          <p:cNvSpPr>
            <a:spLocks noTextEdit="1"/>
          </p:cNvSpPr>
          <p:nvPr/>
        </p:nvSpPr>
        <p:spPr>
          <a:xfrm>
            <a:off x="1049311" y="2803161"/>
            <a:ext cx="10493115" cy="2463491"/>
          </a:xfrm>
          <a:prstGeom prst="rect">
            <a:avLst/>
          </a:prstGeom>
        </p:spPr>
        <p:txBody>
          <a:bodyPr wrap="none" fromWordArt="1">
            <a:prstTxWarp prst="textPlain">
              <a:avLst>
                <a:gd name="adj" fmla="val 48552"/>
              </a:avLst>
            </a:prstTxWarp>
            <a:normAutofit/>
          </a:bodyPr>
          <a:lstStyle/>
          <a:p>
            <a:pPr algn="ctr" fontAlgn="base">
              <a:spcBef>
                <a:spcPct val="0"/>
              </a:spcBef>
              <a:spcAft>
                <a:spcPct val="0"/>
              </a:spcAft>
            </a:pPr>
            <a:r>
              <a:rPr lang="en-US" sz="4360" b="1" kern="10">
                <a:ln w="9525">
                  <a:solidFill>
                    <a:srgbClr val="FF0000"/>
                  </a:solidFill>
                  <a:round/>
                </a:ln>
                <a:solidFill>
                  <a:srgbClr val="FF0000"/>
                </a:solidFill>
                <a:latin typeface="Times New Roman" panose="02020603050405020304"/>
                <a:cs typeface="Times New Roman" panose="02020603050405020304"/>
              </a:rPr>
              <a:t>MRVT: NHÂN DÂN</a:t>
            </a:r>
            <a:endParaRPr lang="en-US" sz="4360" b="1" kern="10" dirty="0">
              <a:ln w="9525">
                <a:solidFill>
                  <a:srgbClr val="FF0000"/>
                </a:solidFill>
                <a:round/>
              </a:ln>
              <a:solidFill>
                <a:srgbClr val="FF0000"/>
              </a:solidFill>
              <a:latin typeface="Times New Roman" panose="02020603050405020304"/>
              <a:cs typeface="Times New Roman" panose="02020603050405020304"/>
            </a:endParaRPr>
          </a:p>
        </p:txBody>
      </p:sp>
    </p:spTree>
    <p:extLst>
      <p:ext uri="{BB962C8B-B14F-4D97-AF65-F5344CB8AC3E}">
        <p14:creationId xmlns:p14="http://schemas.microsoft.com/office/powerpoint/2010/main" val="21384741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381000" y="2261616"/>
            <a:ext cx="11271250"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Tôi</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v</a:t>
            </a:r>
            <a:r>
              <a:rPr lang="en-US" altLang="zh-CN" sz="3600" dirty="0" err="1">
                <a:solidFill>
                  <a:srgbClr val="FF0000"/>
                </a:solidFill>
                <a:latin typeface="Times New Roman" panose="02020603050405020304" pitchFamily="18" charset="0"/>
                <a:cs typeface="Times New Roman" panose="02020603050405020304" pitchFamily="18" charset="0"/>
              </a:rPr>
              <a:t>à</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bạn</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Hồng</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là</a:t>
            </a:r>
            <a:r>
              <a:rPr lang="en-US" altLang="zh-CN" sz="3600" dirty="0">
                <a:solidFill>
                  <a:srgbClr val="FF0000"/>
                </a:solidFill>
                <a:latin typeface="Times New Roman" panose="02020603050405020304" pitchFamily="18" charset="0"/>
              </a:rPr>
              <a:t> </a:t>
            </a:r>
            <a:r>
              <a:rPr lang="en-US" altLang="zh-CN" sz="3600" dirty="0" err="1">
                <a:solidFill>
                  <a:srgbClr val="0000FF"/>
                </a:solidFill>
                <a:latin typeface="Times New Roman" panose="02020603050405020304" pitchFamily="18" charset="0"/>
              </a:rPr>
              <a:t>đồng</a:t>
            </a:r>
            <a:r>
              <a:rPr lang="en-US" altLang="zh-CN" sz="3600" dirty="0">
                <a:solidFill>
                  <a:srgbClr val="0000FF"/>
                </a:solidFill>
                <a:latin typeface="Times New Roman" panose="02020603050405020304" pitchFamily="18" charset="0"/>
              </a:rPr>
              <a:t> </a:t>
            </a:r>
            <a:r>
              <a:rPr lang="en-US" altLang="zh-CN" sz="3600" dirty="0" err="1">
                <a:solidFill>
                  <a:srgbClr val="0000FF"/>
                </a:solidFill>
                <a:latin typeface="Times New Roman" panose="02020603050405020304" pitchFamily="18" charset="0"/>
              </a:rPr>
              <a:t>hương</a:t>
            </a:r>
            <a:r>
              <a:rPr lang="en-US" altLang="zh-CN" sz="3600" dirty="0">
                <a:solidFill>
                  <a:srgbClr val="0000FF"/>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của</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nhau</a:t>
            </a:r>
            <a:r>
              <a:rPr lang="en-US" altLang="zh-CN" sz="3600" dirty="0">
                <a:solidFill>
                  <a:srgbClr val="FF0000"/>
                </a:solidFill>
                <a:latin typeface="Times New Roman" panose="02020603050405020304" pitchFamily="18" charset="0"/>
              </a:rPr>
              <a:t>.</a:t>
            </a:r>
          </a:p>
        </p:txBody>
      </p:sp>
      <p:sp>
        <p:nvSpPr>
          <p:cNvPr id="15368" name="Text Box 8"/>
          <p:cNvSpPr txBox="1">
            <a:spLocks noChangeArrowheads="1"/>
          </p:cNvSpPr>
          <p:nvPr/>
        </p:nvSpPr>
        <p:spPr bwMode="auto">
          <a:xfrm>
            <a:off x="381000" y="3886200"/>
            <a:ext cx="1143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3200" dirty="0">
                <a:solidFill>
                  <a:srgbClr val="FF0000"/>
                </a:solidFill>
                <a:latin typeface="Times New Roman" panose="02020603050405020304" pitchFamily="18" charset="0"/>
              </a:rPr>
              <a:t>-</a:t>
            </a:r>
            <a:r>
              <a:rPr lang="en-US" altLang="zh-CN" sz="3200" dirty="0" err="1">
                <a:solidFill>
                  <a:srgbClr val="FF0000"/>
                </a:solidFill>
                <a:latin typeface="Times New Roman" panose="02020603050405020304" pitchFamily="18" charset="0"/>
              </a:rPr>
              <a:t>Nhân</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dân</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Việt</a:t>
            </a:r>
            <a:r>
              <a:rPr lang="en-US" altLang="zh-CN" sz="3200" dirty="0">
                <a:solidFill>
                  <a:srgbClr val="FF0000"/>
                </a:solidFill>
                <a:latin typeface="Times New Roman" panose="02020603050405020304" pitchFamily="18" charset="0"/>
              </a:rPr>
              <a:t> Nam </a:t>
            </a:r>
            <a:r>
              <a:rPr lang="en-US" altLang="zh-CN" sz="3200" dirty="0" err="1">
                <a:solidFill>
                  <a:srgbClr val="0000FF"/>
                </a:solidFill>
                <a:latin typeface="Times New Roman" panose="02020603050405020304" pitchFamily="18" charset="0"/>
              </a:rPr>
              <a:t>đồng</a:t>
            </a:r>
            <a:r>
              <a:rPr lang="en-US" altLang="zh-CN" sz="3200" dirty="0">
                <a:solidFill>
                  <a:srgbClr val="0000FF"/>
                </a:solidFill>
                <a:latin typeface="Times New Roman" panose="02020603050405020304" pitchFamily="18" charset="0"/>
              </a:rPr>
              <a:t> </a:t>
            </a:r>
            <a:r>
              <a:rPr lang="en-US" altLang="zh-CN" sz="3200" dirty="0" err="1">
                <a:solidFill>
                  <a:srgbClr val="0000FF"/>
                </a:solidFill>
                <a:latin typeface="Times New Roman" panose="02020603050405020304" pitchFamily="18" charset="0"/>
              </a:rPr>
              <a:t>lòng</a:t>
            </a:r>
            <a:r>
              <a:rPr lang="en-US" altLang="zh-CN" sz="3200" dirty="0">
                <a:solidFill>
                  <a:srgbClr val="0000FF"/>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đẩy</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lùi</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dịch</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bệnh</a:t>
            </a:r>
            <a:r>
              <a:rPr lang="en-US" altLang="zh-CN" sz="3200" dirty="0">
                <a:solidFill>
                  <a:srgbClr val="FF0000"/>
                </a:solidFill>
                <a:latin typeface="Times New Roman" panose="02020603050405020304" pitchFamily="18" charset="0"/>
              </a:rPr>
              <a:t>.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5369" name="Text Box 9"/>
          <p:cNvSpPr txBox="1">
            <a:spLocks noChangeArrowheads="1"/>
          </p:cNvSpPr>
          <p:nvPr/>
        </p:nvSpPr>
        <p:spPr bwMode="auto">
          <a:xfrm>
            <a:off x="381000" y="3035808"/>
            <a:ext cx="1143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Chúng</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em</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luôn</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mặc</a:t>
            </a:r>
            <a:r>
              <a:rPr lang="en-US" altLang="zh-CN" sz="3200" dirty="0">
                <a:solidFill>
                  <a:srgbClr val="FF0000"/>
                </a:solidFill>
                <a:latin typeface="Times New Roman" panose="02020603050405020304" pitchFamily="18" charset="0"/>
              </a:rPr>
              <a:t> </a:t>
            </a:r>
            <a:r>
              <a:rPr lang="en-US" altLang="zh-CN" sz="3200" dirty="0" err="1">
                <a:solidFill>
                  <a:srgbClr val="0000FF"/>
                </a:solidFill>
                <a:latin typeface="Times New Roman" panose="02020603050405020304" pitchFamily="18" charset="0"/>
              </a:rPr>
              <a:t>đồng</a:t>
            </a:r>
            <a:r>
              <a:rPr lang="en-US" altLang="zh-CN" sz="3200" dirty="0">
                <a:solidFill>
                  <a:srgbClr val="0000FF"/>
                </a:solidFill>
                <a:latin typeface="Times New Roman" panose="02020603050405020304" pitchFamily="18" charset="0"/>
              </a:rPr>
              <a:t> </a:t>
            </a:r>
            <a:r>
              <a:rPr lang="en-US" altLang="zh-CN" sz="3200" dirty="0" err="1">
                <a:solidFill>
                  <a:srgbClr val="0000FF"/>
                </a:solidFill>
                <a:latin typeface="Times New Roman" panose="02020603050405020304" pitchFamily="18" charset="0"/>
              </a:rPr>
              <a:t>phục</a:t>
            </a:r>
            <a:r>
              <a:rPr lang="en-US" altLang="zh-CN" sz="3200" dirty="0">
                <a:solidFill>
                  <a:srgbClr val="0000FF"/>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đi</a:t>
            </a:r>
            <a:r>
              <a:rPr lang="en-US" altLang="zh-CN" sz="3200" dirty="0">
                <a:solidFill>
                  <a:srgbClr val="FF0000"/>
                </a:solidFill>
                <a:latin typeface="Times New Roman" panose="02020603050405020304" pitchFamily="18" charset="0"/>
              </a:rPr>
              <a:t> </a:t>
            </a:r>
            <a:r>
              <a:rPr lang="en-US" altLang="zh-CN" sz="3200" dirty="0" err="1">
                <a:solidFill>
                  <a:srgbClr val="FF0000"/>
                </a:solidFill>
                <a:latin typeface="Times New Roman" panose="02020603050405020304" pitchFamily="18" charset="0"/>
              </a:rPr>
              <a:t>học</a:t>
            </a:r>
            <a:r>
              <a:rPr lang="en-US" altLang="zh-CN" sz="3200" dirty="0">
                <a:solidFill>
                  <a:srgbClr val="FF0000"/>
                </a:solidFill>
                <a:latin typeface="Times New Roman" panose="02020603050405020304" pitchFamily="18" charset="0"/>
              </a:rPr>
              <a:t>.</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146304" y="774260"/>
            <a:ext cx="10024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Đặt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vừa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7" name="Text Box 11"/>
          <p:cNvSpPr txBox="1">
            <a:spLocks noChangeArrowheads="1"/>
          </p:cNvSpPr>
          <p:nvPr/>
        </p:nvSpPr>
        <p:spPr bwMode="auto">
          <a:xfrm>
            <a:off x="283464" y="163441"/>
            <a:ext cx="11640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3.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truyện</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Rồng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cháu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498901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2"/>
          <p:cNvSpPr>
            <a:spLocks noChangeShapeType="1"/>
          </p:cNvSpPr>
          <p:nvPr/>
        </p:nvSpPr>
        <p:spPr bwMode="auto">
          <a:xfrm>
            <a:off x="3733800" y="3048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1267" name="Line 13"/>
          <p:cNvSpPr>
            <a:spLocks noChangeShapeType="1"/>
          </p:cNvSpPr>
          <p:nvPr/>
        </p:nvSpPr>
        <p:spPr bwMode="auto">
          <a:xfrm>
            <a:off x="10536238" y="892175"/>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1268" name="Line 14"/>
          <p:cNvSpPr>
            <a:spLocks noChangeShapeType="1"/>
          </p:cNvSpPr>
          <p:nvPr/>
        </p:nvSpPr>
        <p:spPr bwMode="auto">
          <a:xfrm>
            <a:off x="1906588" y="121443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1269" name="Line 15"/>
          <p:cNvSpPr>
            <a:spLocks noChangeShapeType="1"/>
          </p:cNvSpPr>
          <p:nvPr/>
        </p:nvSpPr>
        <p:spPr bwMode="auto">
          <a:xfrm>
            <a:off x="2057400" y="2871788"/>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1270" name="Line 16"/>
          <p:cNvSpPr>
            <a:spLocks noChangeShapeType="1"/>
          </p:cNvSpPr>
          <p:nvPr/>
        </p:nvSpPr>
        <p:spPr bwMode="auto">
          <a:xfrm>
            <a:off x="3124200" y="5715000"/>
            <a:ext cx="2497138"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1271" name="Line 17"/>
          <p:cNvSpPr>
            <a:spLocks noChangeShapeType="1"/>
          </p:cNvSpPr>
          <p:nvPr/>
        </p:nvSpPr>
        <p:spPr bwMode="auto">
          <a:xfrm flipH="1">
            <a:off x="3001963" y="5867400"/>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1272" name="Picture 19" descr="HinhDongLoGo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438" y="5167313"/>
            <a:ext cx="1701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Line 23"/>
          <p:cNvSpPr>
            <a:spLocks noChangeShapeType="1"/>
          </p:cNvSpPr>
          <p:nvPr/>
        </p:nvSpPr>
        <p:spPr bwMode="auto">
          <a:xfrm>
            <a:off x="2781300" y="62484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en-US"/>
          </a:p>
        </p:txBody>
      </p:sp>
      <p:pic>
        <p:nvPicPr>
          <p:cNvPr id="11274" name="Picture 24" descr="HinhDongLoGo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85725"/>
            <a:ext cx="17033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29"/>
          <p:cNvSpPr txBox="1">
            <a:spLocks noChangeArrowheads="1"/>
          </p:cNvSpPr>
          <p:nvPr/>
        </p:nvSpPr>
        <p:spPr bwMode="auto">
          <a:xfrm>
            <a:off x="2251583" y="1280860"/>
            <a:ext cx="7608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pPr>
            <a:r>
              <a:rPr lang="en-US" altLang="en-US" sz="4800" b="1" dirty="0">
                <a:solidFill>
                  <a:srgbClr val="FF0066"/>
                </a:solidFill>
                <a:latin typeface="Times New Roman" panose="02020603050405020304" pitchFamily="18" charset="0"/>
                <a:cs typeface="Times New Roman" panose="02020603050405020304" pitchFamily="18" charset="0"/>
              </a:rPr>
              <a:t>CỦNG CỐ</a:t>
            </a:r>
          </a:p>
          <a:p>
            <a:pPr algn="ctr" eaLnBrk="1" hangingPunct="1">
              <a:spcBef>
                <a:spcPct val="50000"/>
              </a:spcBef>
            </a:pP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
        <p:nvSpPr>
          <p:cNvPr id="11277" name="Text Box 31"/>
          <p:cNvSpPr txBox="1">
            <a:spLocks noChangeArrowheads="1"/>
          </p:cNvSpPr>
          <p:nvPr/>
        </p:nvSpPr>
        <p:spPr bwMode="auto">
          <a:xfrm>
            <a:off x="3243263" y="4629151"/>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400" b="1">
                <a:solidFill>
                  <a:srgbClr val="FF0066"/>
                </a:solidFill>
                <a:latin typeface="Times New Roman" panose="02020603050405020304" pitchFamily="18" charset="0"/>
                <a:cs typeface="Times New Roman" panose="02020603050405020304" pitchFamily="18" charset="0"/>
              </a:rPr>
              <a:t>         </a:t>
            </a:r>
            <a:endParaRPr lang="en-US" altLang="en-US" sz="2400" b="1">
              <a:solidFill>
                <a:srgbClr val="C00000"/>
              </a:solidFill>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2383536" y="2261616"/>
            <a:ext cx="4163568"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4000" dirty="0" err="1">
                <a:solidFill>
                  <a:schemeClr val="tx1">
                    <a:lumMod val="95000"/>
                    <a:lumOff val="5000"/>
                  </a:schemeClr>
                </a:solidFill>
                <a:latin typeface="Times New Roman" panose="02020603050405020304" pitchFamily="18" charset="0"/>
              </a:rPr>
              <a:t>Nhân</a:t>
            </a:r>
            <a:r>
              <a:rPr lang="en-US" altLang="zh-CN" sz="4000" dirty="0">
                <a:solidFill>
                  <a:schemeClr val="tx1">
                    <a:lumMod val="95000"/>
                    <a:lumOff val="5000"/>
                  </a:schemeClr>
                </a:solidFill>
                <a:latin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rPr>
              <a:t>dân</a:t>
            </a:r>
            <a:r>
              <a:rPr lang="en-US" altLang="zh-CN" sz="4000" dirty="0">
                <a:solidFill>
                  <a:schemeClr val="tx1">
                    <a:lumMod val="95000"/>
                    <a:lumOff val="5000"/>
                  </a:schemeClr>
                </a:solidFill>
                <a:latin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rPr>
              <a:t>là</a:t>
            </a:r>
            <a:r>
              <a:rPr lang="en-US" altLang="zh-CN" sz="4000" dirty="0">
                <a:solidFill>
                  <a:schemeClr val="tx1">
                    <a:lumMod val="95000"/>
                    <a:lumOff val="5000"/>
                  </a:schemeClr>
                </a:solidFill>
                <a:latin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rPr>
              <a:t>gì</a:t>
            </a:r>
            <a:r>
              <a:rPr lang="en-US" altLang="zh-CN" sz="4000" dirty="0">
                <a:solidFill>
                  <a:schemeClr val="tx1">
                    <a:lumMod val="95000"/>
                    <a:lumOff val="5000"/>
                  </a:schemeClr>
                </a:solidFill>
                <a:latin typeface="Times New Roman" panose="02020603050405020304" pitchFamily="18" charset="0"/>
              </a:rPr>
              <a:t>?</a:t>
            </a:r>
          </a:p>
        </p:txBody>
      </p:sp>
      <p:sp>
        <p:nvSpPr>
          <p:cNvPr id="14" name="Text Box 4"/>
          <p:cNvSpPr txBox="1">
            <a:spLocks noChangeArrowheads="1"/>
          </p:cNvSpPr>
          <p:nvPr/>
        </p:nvSpPr>
        <p:spPr bwMode="auto">
          <a:xfrm>
            <a:off x="2740152" y="3011424"/>
            <a:ext cx="7020052"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dirty="0" err="1">
                <a:solidFill>
                  <a:srgbClr val="FF0000"/>
                </a:solidFill>
                <a:latin typeface="Times New Roman" panose="02020603050405020304" pitchFamily="18" charset="0"/>
              </a:rPr>
              <a:t>Là</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những</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người</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sống</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cùng</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một</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đất</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nước</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thuộc</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mọi</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tầng</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lớp</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thành</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phần</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xã</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hội</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dân</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tộc</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tôn</a:t>
            </a:r>
            <a:r>
              <a:rPr lang="en-US" altLang="zh-CN" sz="3600" dirty="0">
                <a:solidFill>
                  <a:srgbClr val="FF0000"/>
                </a:solidFill>
                <a:latin typeface="Times New Roman" panose="02020603050405020304" pitchFamily="18" charset="0"/>
              </a:rPr>
              <a:t> </a:t>
            </a:r>
            <a:r>
              <a:rPr lang="en-US" altLang="zh-CN" sz="3600" dirty="0" err="1">
                <a:solidFill>
                  <a:srgbClr val="FF0000"/>
                </a:solidFill>
                <a:latin typeface="Times New Roman" panose="02020603050405020304" pitchFamily="18" charset="0"/>
              </a:rPr>
              <a:t>giáo</a:t>
            </a:r>
            <a:r>
              <a:rPr lang="en-US" altLang="zh-CN" sz="3600" dirty="0">
                <a:solidFill>
                  <a:srgbClr val="FF0000"/>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3796200912"/>
      </p:ext>
    </p:extLst>
  </p:cSld>
  <p:clrMapOvr>
    <a:masterClrMapping/>
  </p:clrMapOvr>
  <p:transition spd="slow" advTm="91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59a37ccd08afa"/>
          <p:cNvPicPr>
            <a:picLocks noChangeAspect="1" noChangeArrowheads="1"/>
          </p:cNvPicPr>
          <p:nvPr/>
        </p:nvPicPr>
        <p:blipFill>
          <a:blip r:embed="rId2"/>
          <a:srcRect/>
          <a:stretch>
            <a:fillRect/>
          </a:stretch>
        </p:blipFill>
        <p:spPr bwMode="auto">
          <a:xfrm>
            <a:off x="1524000" y="228600"/>
            <a:ext cx="8839200" cy="6629400"/>
          </a:xfrm>
          <a:prstGeom prst="rect">
            <a:avLst/>
          </a:prstGeom>
          <a:noFill/>
          <a:ln w="9525">
            <a:noFill/>
            <a:miter lim="800000"/>
            <a:headEnd/>
            <a:tailEnd/>
          </a:ln>
        </p:spPr>
      </p:pic>
      <p:sp>
        <p:nvSpPr>
          <p:cNvPr id="6" name="TextBox 5"/>
          <p:cNvSpPr txBox="1"/>
          <p:nvPr/>
        </p:nvSpPr>
        <p:spPr>
          <a:xfrm>
            <a:off x="3505200" y="5029200"/>
            <a:ext cx="6477000" cy="163121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học</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kết</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thúc</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a:p>
            <a:pPr algn="ctr" eaLnBrk="1" hangingPunct="1">
              <a:defRPr/>
            </a:pP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Chào</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tạm</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biệt</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các</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em</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968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eet of paper background with kids on grass 829974 Vector Art at Vecteezy"/>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126" name="WordArt 20"/>
          <p:cNvSpPr>
            <a:spLocks noTextEdit="1"/>
          </p:cNvSpPr>
          <p:nvPr/>
        </p:nvSpPr>
        <p:spPr>
          <a:xfrm>
            <a:off x="2788920" y="353568"/>
            <a:ext cx="7086918" cy="844296"/>
          </a:xfrm>
          <a:prstGeom prst="rect">
            <a:avLst/>
          </a:prstGeom>
        </p:spPr>
        <p:txBody>
          <a:bodyPr wrap="none" fromWordArt="1">
            <a:prstTxWarp prst="textPlain">
              <a:avLst>
                <a:gd name="adj" fmla="val 48439"/>
              </a:avLst>
            </a:prstTxWarp>
            <a:normAutofit/>
          </a:bodyPr>
          <a:lstStyle/>
          <a:p>
            <a:pPr algn="l"/>
            <a:r>
              <a:rPr lang="en-US" sz="3900" dirty="0">
                <a:ln w="9525" cap="flat" cmpd="sng">
                  <a:solidFill>
                    <a:srgbClr val="0000FF"/>
                  </a:solidFill>
                  <a:prstDash val="solid"/>
                  <a:headEnd type="none" w="med" len="med"/>
                  <a:tailEnd type="none" w="med" len="med"/>
                </a:ln>
                <a:solidFill>
                  <a:srgbClr val="0000CC"/>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KHỞI ĐỘNG</a:t>
            </a:r>
          </a:p>
        </p:txBody>
      </p:sp>
      <p:sp>
        <p:nvSpPr>
          <p:cNvPr id="5" name="Text Box 9"/>
          <p:cNvSpPr txBox="1">
            <a:spLocks noChangeArrowheads="1"/>
          </p:cNvSpPr>
          <p:nvPr/>
        </p:nvSpPr>
        <p:spPr bwMode="auto">
          <a:xfrm>
            <a:off x="730948" y="1849756"/>
            <a:ext cx="105070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spcBef>
                <a:spcPct val="50000"/>
              </a:spcBef>
            </a:pP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endPar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 Box 9"/>
          <p:cNvSpPr txBox="1">
            <a:spLocks noChangeArrowheads="1"/>
          </p:cNvSpPr>
          <p:nvPr/>
        </p:nvSpPr>
        <p:spPr bwMode="auto">
          <a:xfrm>
            <a:off x="6260156" y="3388079"/>
            <a:ext cx="5407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4000" dirty="0" err="1">
                <a:solidFill>
                  <a:srgbClr val="FF0000"/>
                </a:solidFill>
                <a:latin typeface="Times New Roman" panose="02020603050405020304" pitchFamily="18" charset="0"/>
                <a:cs typeface="Times New Roman" panose="02020603050405020304" pitchFamily="18" charset="0"/>
              </a:rPr>
              <a:t>Quốc</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gia</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quốc</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quốc</a:t>
            </a:r>
            <a:r>
              <a:rPr lang="en-US" altLang="en-US" sz="4000" dirty="0">
                <a:solidFill>
                  <a:srgbClr val="FF0000"/>
                </a:solidFill>
                <a:latin typeface="Times New Roman" panose="02020603050405020304" pitchFamily="18" charset="0"/>
                <a:cs typeface="Times New Roman" panose="02020603050405020304" pitchFamily="18" charset="0"/>
              </a:rPr>
              <a:t> ca, </a:t>
            </a:r>
            <a:r>
              <a:rPr lang="en-US" altLang="en-US" sz="4000" dirty="0" err="1">
                <a:solidFill>
                  <a:srgbClr val="FF0000"/>
                </a:solidFill>
                <a:latin typeface="Times New Roman" panose="02020603050405020304" pitchFamily="18" charset="0"/>
                <a:cs typeface="Times New Roman" panose="02020603050405020304" pitchFamily="18" charset="0"/>
              </a:rPr>
              <a:t>quốc</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hiệu</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quốc</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7" name="Text Box 9"/>
          <p:cNvSpPr txBox="1">
            <a:spLocks noChangeArrowheads="1"/>
          </p:cNvSpPr>
          <p:nvPr/>
        </p:nvSpPr>
        <p:spPr bwMode="auto">
          <a:xfrm>
            <a:off x="9231956" y="4019015"/>
            <a:ext cx="3075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ái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5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7" descr="flower7"/>
          <p:cNvPicPr>
            <a:picLocks noChangeAspect="1"/>
          </p:cNvPicPr>
          <p:nvPr/>
        </p:nvPicPr>
        <p:blipFill>
          <a:blip r:embed="rId2"/>
          <a:stretch>
            <a:fillRect/>
          </a:stretch>
        </p:blipFill>
        <p:spPr>
          <a:xfrm>
            <a:off x="8356601" y="636588"/>
            <a:ext cx="333375" cy="165100"/>
          </a:xfrm>
          <a:prstGeom prst="rect">
            <a:avLst/>
          </a:prstGeom>
          <a:noFill/>
          <a:ln w="9525">
            <a:noFill/>
          </a:ln>
        </p:spPr>
      </p:pic>
      <p:pic>
        <p:nvPicPr>
          <p:cNvPr id="5122" name="Picture 8" descr="flower7"/>
          <p:cNvPicPr>
            <a:picLocks noChangeAspect="1"/>
          </p:cNvPicPr>
          <p:nvPr/>
        </p:nvPicPr>
        <p:blipFill>
          <a:blip r:embed="rId3"/>
          <a:stretch>
            <a:fillRect/>
          </a:stretch>
        </p:blipFill>
        <p:spPr>
          <a:xfrm>
            <a:off x="8821739" y="701675"/>
            <a:ext cx="268287" cy="133350"/>
          </a:xfrm>
          <a:prstGeom prst="rect">
            <a:avLst/>
          </a:prstGeom>
          <a:noFill/>
          <a:ln w="9525">
            <a:noFill/>
          </a:ln>
        </p:spPr>
      </p:pic>
      <p:sp>
        <p:nvSpPr>
          <p:cNvPr id="3076" name="Freeform 9"/>
          <p:cNvSpPr/>
          <p:nvPr/>
        </p:nvSpPr>
        <p:spPr bwMode="auto">
          <a:xfrm>
            <a:off x="8755063" y="1566863"/>
            <a:ext cx="1397000" cy="266700"/>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vi-VN" sz="1575">
              <a:effectLst>
                <a:outerShdw blurRad="38100" dist="38100" dir="2700000" algn="tl">
                  <a:srgbClr val="000000">
                    <a:alpha val="43137"/>
                  </a:srgbClr>
                </a:outerShdw>
              </a:effectLst>
            </a:endParaRPr>
          </a:p>
        </p:txBody>
      </p:sp>
      <p:sp>
        <p:nvSpPr>
          <p:cNvPr id="3077" name="Freeform 10"/>
          <p:cNvSpPr/>
          <p:nvPr/>
        </p:nvSpPr>
        <p:spPr bwMode="auto">
          <a:xfrm>
            <a:off x="7559675" y="1366839"/>
            <a:ext cx="865188" cy="265113"/>
          </a:xfrm>
          <a:custGeom>
            <a:avLst/>
            <a:gdLst>
              <a:gd name="T0" fmla="*/ 2147483646 w 2016"/>
              <a:gd name="T1" fmla="*/ 2147483646 h 1472"/>
              <a:gd name="T2" fmla="*/ 2147483646 w 2016"/>
              <a:gd name="T3" fmla="*/ 2147483646 h 1472"/>
              <a:gd name="T4" fmla="*/ 2147483646 w 2016"/>
              <a:gd name="T5" fmla="*/ 2147483646 h 1472"/>
              <a:gd name="T6" fmla="*/ 2147483646 w 2016"/>
              <a:gd name="T7" fmla="*/ 2147483646 h 1472"/>
              <a:gd name="T8" fmla="*/ 2147483646 w 2016"/>
              <a:gd name="T9" fmla="*/ 2147483646 h 1472"/>
              <a:gd name="T10" fmla="*/ 2147483646 w 2016"/>
              <a:gd name="T11" fmla="*/ 2147483646 h 1472"/>
              <a:gd name="T12" fmla="*/ 2147483646 w 2016"/>
              <a:gd name="T13" fmla="*/ 2147483646 h 1472"/>
              <a:gd name="T14" fmla="*/ 2147483646 w 2016"/>
              <a:gd name="T15" fmla="*/ 2147483646 h 1472"/>
              <a:gd name="T16" fmla="*/ 2147483646 w 2016"/>
              <a:gd name="T17" fmla="*/ 2147483646 h 1472"/>
              <a:gd name="T18" fmla="*/ 2147483646 w 2016"/>
              <a:gd name="T19" fmla="*/ 2147483646 h 1472"/>
              <a:gd name="T20" fmla="*/ 2147483646 w 2016"/>
              <a:gd name="T21" fmla="*/ 2147483646 h 1472"/>
              <a:gd name="T22" fmla="*/ 2147483646 w 2016"/>
              <a:gd name="T23" fmla="*/ 2147483646 h 1472"/>
              <a:gd name="T24" fmla="*/ 2147483646 w 2016"/>
              <a:gd name="T25" fmla="*/ 2147483646 h 1472"/>
              <a:gd name="T26" fmla="*/ 2147483646 w 2016"/>
              <a:gd name="T27" fmla="*/ 2147483646 h 1472"/>
              <a:gd name="T28" fmla="*/ 2147483646 w 2016"/>
              <a:gd name="T29" fmla="*/ 2147483646 h 1472"/>
              <a:gd name="T30" fmla="*/ 2147483646 w 2016"/>
              <a:gd name="T31" fmla="*/ 2147483646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vi-VN" sz="1575">
              <a:effectLst>
                <a:outerShdw blurRad="38100" dist="38100" dir="2700000" algn="tl">
                  <a:srgbClr val="000000">
                    <a:alpha val="43137"/>
                  </a:srgbClr>
                </a:outerShdw>
              </a:effectLst>
            </a:endParaRPr>
          </a:p>
        </p:txBody>
      </p:sp>
      <p:pic>
        <p:nvPicPr>
          <p:cNvPr id="5125" name="Picture 11" descr="SPARKLES"/>
          <p:cNvPicPr>
            <a:picLocks noChangeAspect="1"/>
          </p:cNvPicPr>
          <p:nvPr/>
        </p:nvPicPr>
        <p:blipFill>
          <a:blip r:embed="rId4"/>
          <a:stretch>
            <a:fillRect/>
          </a:stretch>
        </p:blipFill>
        <p:spPr>
          <a:xfrm>
            <a:off x="6229351" y="4027489"/>
            <a:ext cx="796925" cy="555625"/>
          </a:xfrm>
          <a:prstGeom prst="rect">
            <a:avLst/>
          </a:prstGeom>
          <a:noFill/>
          <a:ln w="9525">
            <a:noFill/>
          </a:ln>
        </p:spPr>
      </p:pic>
      <p:pic>
        <p:nvPicPr>
          <p:cNvPr id="5126" name="Picture 12" descr="SPARKLES"/>
          <p:cNvPicPr>
            <a:picLocks noChangeAspect="1"/>
          </p:cNvPicPr>
          <p:nvPr/>
        </p:nvPicPr>
        <p:blipFill>
          <a:blip r:embed="rId4"/>
          <a:stretch>
            <a:fillRect/>
          </a:stretch>
        </p:blipFill>
        <p:spPr>
          <a:xfrm>
            <a:off x="6761163" y="1301751"/>
            <a:ext cx="798512" cy="555625"/>
          </a:xfrm>
          <a:prstGeom prst="rect">
            <a:avLst/>
          </a:prstGeom>
          <a:noFill/>
          <a:ln w="9525">
            <a:noFill/>
          </a:ln>
        </p:spPr>
      </p:pic>
      <p:pic>
        <p:nvPicPr>
          <p:cNvPr id="5127" name="Picture 13" descr="SPARKLES"/>
          <p:cNvPicPr>
            <a:picLocks noChangeAspect="1"/>
          </p:cNvPicPr>
          <p:nvPr/>
        </p:nvPicPr>
        <p:blipFill>
          <a:blip r:embed="rId4"/>
          <a:stretch>
            <a:fillRect/>
          </a:stretch>
        </p:blipFill>
        <p:spPr>
          <a:xfrm>
            <a:off x="4565651" y="1966913"/>
            <a:ext cx="1928813" cy="557212"/>
          </a:xfrm>
          <a:prstGeom prst="rect">
            <a:avLst/>
          </a:prstGeom>
          <a:noFill/>
          <a:ln w="9525">
            <a:noFill/>
          </a:ln>
        </p:spPr>
      </p:pic>
      <p:pic>
        <p:nvPicPr>
          <p:cNvPr id="5128" name="Picture 14" descr="SPARKLES"/>
          <p:cNvPicPr>
            <a:picLocks noChangeAspect="1"/>
          </p:cNvPicPr>
          <p:nvPr/>
        </p:nvPicPr>
        <p:blipFill>
          <a:blip r:embed="rId4"/>
          <a:stretch>
            <a:fillRect/>
          </a:stretch>
        </p:blipFill>
        <p:spPr>
          <a:xfrm>
            <a:off x="8755063" y="2297113"/>
            <a:ext cx="798512" cy="557212"/>
          </a:xfrm>
          <a:prstGeom prst="rect">
            <a:avLst/>
          </a:prstGeom>
          <a:noFill/>
          <a:ln w="9525">
            <a:noFill/>
          </a:ln>
        </p:spPr>
      </p:pic>
      <p:pic>
        <p:nvPicPr>
          <p:cNvPr id="5129" name="Picture 15" descr="SPARKLES"/>
          <p:cNvPicPr>
            <a:picLocks noChangeAspect="1"/>
          </p:cNvPicPr>
          <p:nvPr/>
        </p:nvPicPr>
        <p:blipFill>
          <a:blip r:embed="rId4"/>
          <a:stretch>
            <a:fillRect/>
          </a:stretch>
        </p:blipFill>
        <p:spPr>
          <a:xfrm>
            <a:off x="6707189" y="4826001"/>
            <a:ext cx="1595437" cy="555625"/>
          </a:xfrm>
          <a:prstGeom prst="rect">
            <a:avLst/>
          </a:prstGeom>
          <a:noFill/>
          <a:ln w="9525">
            <a:noFill/>
          </a:ln>
        </p:spPr>
      </p:pic>
      <p:pic>
        <p:nvPicPr>
          <p:cNvPr id="5130" name="Picture 16" descr="SPARKLES"/>
          <p:cNvPicPr>
            <a:picLocks noChangeAspect="1"/>
          </p:cNvPicPr>
          <p:nvPr/>
        </p:nvPicPr>
        <p:blipFill>
          <a:blip r:embed="rId4"/>
          <a:stretch>
            <a:fillRect/>
          </a:stretch>
        </p:blipFill>
        <p:spPr>
          <a:xfrm>
            <a:off x="9021763" y="4625976"/>
            <a:ext cx="798512" cy="557213"/>
          </a:xfrm>
          <a:prstGeom prst="rect">
            <a:avLst/>
          </a:prstGeom>
          <a:noFill/>
          <a:ln w="9525">
            <a:noFill/>
          </a:ln>
        </p:spPr>
      </p:pic>
      <p:pic>
        <p:nvPicPr>
          <p:cNvPr id="5131" name="Picture 17" descr="SPARKLES"/>
          <p:cNvPicPr>
            <a:picLocks noChangeAspect="1"/>
          </p:cNvPicPr>
          <p:nvPr/>
        </p:nvPicPr>
        <p:blipFill>
          <a:blip r:embed="rId4"/>
          <a:stretch>
            <a:fillRect/>
          </a:stretch>
        </p:blipFill>
        <p:spPr>
          <a:xfrm rot="-3119159">
            <a:off x="2570164" y="1963738"/>
            <a:ext cx="796925" cy="557212"/>
          </a:xfrm>
          <a:prstGeom prst="rect">
            <a:avLst/>
          </a:prstGeom>
          <a:noFill/>
          <a:ln w="9525">
            <a:noFill/>
          </a:ln>
        </p:spPr>
      </p:pic>
      <p:pic>
        <p:nvPicPr>
          <p:cNvPr id="5132" name="Picture 18" descr="SPARKLES"/>
          <p:cNvPicPr>
            <a:picLocks noChangeAspect="1"/>
          </p:cNvPicPr>
          <p:nvPr/>
        </p:nvPicPr>
        <p:blipFill>
          <a:blip r:embed="rId4"/>
          <a:stretch>
            <a:fillRect/>
          </a:stretch>
        </p:blipFill>
        <p:spPr>
          <a:xfrm>
            <a:off x="4367213" y="4227514"/>
            <a:ext cx="798512" cy="555625"/>
          </a:xfrm>
          <a:prstGeom prst="rect">
            <a:avLst/>
          </a:prstGeom>
          <a:noFill/>
          <a:ln w="9525">
            <a:noFill/>
          </a:ln>
        </p:spPr>
      </p:pic>
      <p:pic>
        <p:nvPicPr>
          <p:cNvPr id="5133" name="Picture 19" descr="SPARKLES"/>
          <p:cNvPicPr>
            <a:picLocks noChangeAspect="1"/>
          </p:cNvPicPr>
          <p:nvPr/>
        </p:nvPicPr>
        <p:blipFill>
          <a:blip r:embed="rId4"/>
          <a:stretch>
            <a:fillRect/>
          </a:stretch>
        </p:blipFill>
        <p:spPr>
          <a:xfrm>
            <a:off x="2836864" y="3228975"/>
            <a:ext cx="1182687" cy="533400"/>
          </a:xfrm>
          <a:prstGeom prst="rect">
            <a:avLst/>
          </a:prstGeom>
          <a:noFill/>
          <a:ln w="9525">
            <a:noFill/>
          </a:ln>
        </p:spPr>
      </p:pic>
      <p:pic>
        <p:nvPicPr>
          <p:cNvPr id="5134" name="Picture 20" descr="SPARKLES"/>
          <p:cNvPicPr>
            <a:picLocks noChangeAspect="1"/>
          </p:cNvPicPr>
          <p:nvPr/>
        </p:nvPicPr>
        <p:blipFill>
          <a:blip r:embed="rId4"/>
          <a:stretch>
            <a:fillRect/>
          </a:stretch>
        </p:blipFill>
        <p:spPr>
          <a:xfrm>
            <a:off x="7824788" y="3095625"/>
            <a:ext cx="1181100" cy="533400"/>
          </a:xfrm>
          <a:prstGeom prst="rect">
            <a:avLst/>
          </a:prstGeom>
          <a:noFill/>
          <a:ln w="9525">
            <a:noFill/>
          </a:ln>
        </p:spPr>
      </p:pic>
      <p:pic>
        <p:nvPicPr>
          <p:cNvPr id="5135" name="Picture 21" descr="SPARKLES"/>
          <p:cNvPicPr>
            <a:picLocks noChangeAspect="1"/>
          </p:cNvPicPr>
          <p:nvPr/>
        </p:nvPicPr>
        <p:blipFill>
          <a:blip r:embed="rId4"/>
          <a:stretch>
            <a:fillRect/>
          </a:stretch>
        </p:blipFill>
        <p:spPr>
          <a:xfrm>
            <a:off x="8905875" y="5092701"/>
            <a:ext cx="1181100" cy="530225"/>
          </a:xfrm>
          <a:prstGeom prst="rect">
            <a:avLst/>
          </a:prstGeom>
          <a:noFill/>
          <a:ln w="9525">
            <a:noFill/>
          </a:ln>
        </p:spPr>
      </p:pic>
      <p:pic>
        <p:nvPicPr>
          <p:cNvPr id="5136" name="Picture 22" descr="SPARKLES"/>
          <p:cNvPicPr>
            <a:picLocks noChangeAspect="1"/>
          </p:cNvPicPr>
          <p:nvPr/>
        </p:nvPicPr>
        <p:blipFill>
          <a:blip r:embed="rId4"/>
          <a:stretch>
            <a:fillRect/>
          </a:stretch>
        </p:blipFill>
        <p:spPr>
          <a:xfrm>
            <a:off x="2571751" y="4360863"/>
            <a:ext cx="798513" cy="557212"/>
          </a:xfrm>
          <a:prstGeom prst="rect">
            <a:avLst/>
          </a:prstGeom>
          <a:noFill/>
          <a:ln w="9525">
            <a:noFill/>
          </a:ln>
        </p:spPr>
      </p:pic>
      <p:pic>
        <p:nvPicPr>
          <p:cNvPr id="5137" name="Picture 23" descr="SPARKLES"/>
          <p:cNvPicPr>
            <a:picLocks noChangeAspect="1"/>
          </p:cNvPicPr>
          <p:nvPr/>
        </p:nvPicPr>
        <p:blipFill>
          <a:blip r:embed="rId4"/>
          <a:stretch>
            <a:fillRect/>
          </a:stretch>
        </p:blipFill>
        <p:spPr>
          <a:xfrm>
            <a:off x="6562726" y="3960813"/>
            <a:ext cx="798513" cy="557212"/>
          </a:xfrm>
          <a:prstGeom prst="rect">
            <a:avLst/>
          </a:prstGeom>
          <a:noFill/>
          <a:ln w="9525">
            <a:noFill/>
          </a:ln>
        </p:spPr>
      </p:pic>
      <p:pic>
        <p:nvPicPr>
          <p:cNvPr id="5138" name="Picture 24" descr="SPARKLES"/>
          <p:cNvPicPr>
            <a:picLocks noChangeAspect="1"/>
          </p:cNvPicPr>
          <p:nvPr/>
        </p:nvPicPr>
        <p:blipFill>
          <a:blip r:embed="rId4"/>
          <a:stretch>
            <a:fillRect/>
          </a:stretch>
        </p:blipFill>
        <p:spPr>
          <a:xfrm>
            <a:off x="8621713" y="3695701"/>
            <a:ext cx="798512" cy="557213"/>
          </a:xfrm>
          <a:prstGeom prst="rect">
            <a:avLst/>
          </a:prstGeom>
          <a:noFill/>
          <a:ln w="9525">
            <a:noFill/>
          </a:ln>
        </p:spPr>
      </p:pic>
      <p:pic>
        <p:nvPicPr>
          <p:cNvPr id="5139" name="Picture 25" descr="SPARKLES"/>
          <p:cNvPicPr>
            <a:picLocks noChangeAspect="1"/>
          </p:cNvPicPr>
          <p:nvPr/>
        </p:nvPicPr>
        <p:blipFill>
          <a:blip r:embed="rId4"/>
          <a:stretch>
            <a:fillRect/>
          </a:stretch>
        </p:blipFill>
        <p:spPr>
          <a:xfrm>
            <a:off x="3767138" y="1101726"/>
            <a:ext cx="798512" cy="557213"/>
          </a:xfrm>
          <a:prstGeom prst="rect">
            <a:avLst/>
          </a:prstGeom>
          <a:noFill/>
          <a:ln w="9525">
            <a:noFill/>
          </a:ln>
        </p:spPr>
      </p:pic>
      <p:pic>
        <p:nvPicPr>
          <p:cNvPr id="5140" name="Picture 26" descr="SPARKLES"/>
          <p:cNvPicPr>
            <a:picLocks noChangeAspect="1"/>
          </p:cNvPicPr>
          <p:nvPr/>
        </p:nvPicPr>
        <p:blipFill>
          <a:blip r:embed="rId4"/>
          <a:stretch>
            <a:fillRect/>
          </a:stretch>
        </p:blipFill>
        <p:spPr>
          <a:xfrm>
            <a:off x="4217989" y="3336925"/>
            <a:ext cx="1995487" cy="558800"/>
          </a:xfrm>
          <a:prstGeom prst="rect">
            <a:avLst/>
          </a:prstGeom>
          <a:noFill/>
          <a:ln w="9525">
            <a:noFill/>
          </a:ln>
        </p:spPr>
      </p:pic>
      <p:pic>
        <p:nvPicPr>
          <p:cNvPr id="100379" name="Picture 27" descr="SPARKLES"/>
          <p:cNvPicPr>
            <a:picLocks noChangeAspect="1"/>
          </p:cNvPicPr>
          <p:nvPr/>
        </p:nvPicPr>
        <p:blipFill>
          <a:blip r:embed="rId4"/>
          <a:stretch>
            <a:fillRect/>
          </a:stretch>
        </p:blipFill>
        <p:spPr>
          <a:xfrm>
            <a:off x="7291388" y="2632076"/>
            <a:ext cx="798512" cy="557213"/>
          </a:xfrm>
          <a:prstGeom prst="rect">
            <a:avLst/>
          </a:prstGeom>
          <a:noFill/>
          <a:ln w="9525">
            <a:noFill/>
          </a:ln>
        </p:spPr>
      </p:pic>
      <p:sp>
        <p:nvSpPr>
          <p:cNvPr id="3095" name="Freeform 40"/>
          <p:cNvSpPr/>
          <p:nvPr/>
        </p:nvSpPr>
        <p:spPr bwMode="auto">
          <a:xfrm rot="728459">
            <a:off x="2836864" y="2297113"/>
            <a:ext cx="68263" cy="400050"/>
          </a:xfrm>
          <a:custGeom>
            <a:avLst/>
            <a:gdLst>
              <a:gd name="T0" fmla="*/ 2147483646 w 409"/>
              <a:gd name="T1" fmla="*/ 2147483646 h 658"/>
              <a:gd name="T2" fmla="*/ 2147483646 w 409"/>
              <a:gd name="T3" fmla="*/ 2147483646 h 658"/>
              <a:gd name="T4" fmla="*/ 2147483646 w 409"/>
              <a:gd name="T5" fmla="*/ 2147483646 h 658"/>
              <a:gd name="T6" fmla="*/ 2147483646 w 409"/>
              <a:gd name="T7" fmla="*/ 2147483646 h 658"/>
              <a:gd name="T8" fmla="*/ 2147483646 w 409"/>
              <a:gd name="T9" fmla="*/ 2147483646 h 658"/>
              <a:gd name="T10" fmla="*/ 2147483646 w 409"/>
              <a:gd name="T11" fmla="*/ 2147483646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vi-VN" sz="1575">
              <a:effectLst>
                <a:outerShdw blurRad="38100" dist="38100" dir="2700000" algn="tl">
                  <a:srgbClr val="000000">
                    <a:alpha val="43137"/>
                  </a:srgbClr>
                </a:outerShdw>
              </a:effectLst>
            </a:endParaRPr>
          </a:p>
        </p:txBody>
      </p:sp>
      <p:pic>
        <p:nvPicPr>
          <p:cNvPr id="5143" name="Picture 72"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4" name="Picture 73" descr="SPARKLES"/>
          <p:cNvPicPr>
            <a:picLocks noChangeAspect="1"/>
          </p:cNvPicPr>
          <p:nvPr/>
        </p:nvPicPr>
        <p:blipFill>
          <a:blip r:embed="rId4"/>
          <a:stretch>
            <a:fillRect/>
          </a:stretch>
        </p:blipFill>
        <p:spPr>
          <a:xfrm>
            <a:off x="3236913" y="4757738"/>
            <a:ext cx="1181100" cy="533400"/>
          </a:xfrm>
          <a:prstGeom prst="rect">
            <a:avLst/>
          </a:prstGeom>
          <a:noFill/>
          <a:ln w="9525">
            <a:noFill/>
          </a:ln>
        </p:spPr>
      </p:pic>
      <p:pic>
        <p:nvPicPr>
          <p:cNvPr id="5145" name="Picture 74" descr="SPARKLES"/>
          <p:cNvPicPr>
            <a:picLocks noChangeAspect="1"/>
          </p:cNvPicPr>
          <p:nvPr/>
        </p:nvPicPr>
        <p:blipFill>
          <a:blip r:embed="rId4"/>
          <a:stretch>
            <a:fillRect/>
          </a:stretch>
        </p:blipFill>
        <p:spPr>
          <a:xfrm>
            <a:off x="3436939" y="5422900"/>
            <a:ext cx="1182687" cy="533400"/>
          </a:xfrm>
          <a:prstGeom prst="rect">
            <a:avLst/>
          </a:prstGeom>
          <a:noFill/>
          <a:ln w="9525">
            <a:noFill/>
          </a:ln>
        </p:spPr>
      </p:pic>
      <p:pic>
        <p:nvPicPr>
          <p:cNvPr id="5146" name="Picture 75"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7" name="Picture 77" descr="SPARKLES"/>
          <p:cNvPicPr>
            <a:picLocks noChangeAspect="1"/>
          </p:cNvPicPr>
          <p:nvPr/>
        </p:nvPicPr>
        <p:blipFill>
          <a:blip r:embed="rId4"/>
          <a:stretch>
            <a:fillRect/>
          </a:stretch>
        </p:blipFill>
        <p:spPr>
          <a:xfrm>
            <a:off x="2371725" y="5291139"/>
            <a:ext cx="1181100" cy="530225"/>
          </a:xfrm>
          <a:prstGeom prst="rect">
            <a:avLst/>
          </a:prstGeom>
          <a:noFill/>
          <a:ln w="9525">
            <a:noFill/>
          </a:ln>
        </p:spPr>
      </p:pic>
      <p:pic>
        <p:nvPicPr>
          <p:cNvPr id="5148" name="Picture 78" descr="SPARKLES"/>
          <p:cNvPicPr>
            <a:picLocks noChangeAspect="1"/>
          </p:cNvPicPr>
          <p:nvPr/>
        </p:nvPicPr>
        <p:blipFill>
          <a:blip r:embed="rId4"/>
          <a:stretch>
            <a:fillRect/>
          </a:stretch>
        </p:blipFill>
        <p:spPr>
          <a:xfrm>
            <a:off x="5430839" y="701676"/>
            <a:ext cx="1182687" cy="531813"/>
          </a:xfrm>
          <a:prstGeom prst="rect">
            <a:avLst/>
          </a:prstGeom>
          <a:noFill/>
          <a:ln w="9525">
            <a:noFill/>
          </a:ln>
        </p:spPr>
      </p:pic>
      <p:pic>
        <p:nvPicPr>
          <p:cNvPr id="5149" name="Picture 79" descr="SPARKLES"/>
          <p:cNvPicPr>
            <a:picLocks noChangeAspect="1"/>
          </p:cNvPicPr>
          <p:nvPr/>
        </p:nvPicPr>
        <p:blipFill>
          <a:blip r:embed="rId4"/>
          <a:stretch>
            <a:fillRect/>
          </a:stretch>
        </p:blipFill>
        <p:spPr>
          <a:xfrm>
            <a:off x="8905875" y="768351"/>
            <a:ext cx="1181100" cy="1463675"/>
          </a:xfrm>
          <a:prstGeom prst="rect">
            <a:avLst/>
          </a:prstGeom>
          <a:noFill/>
          <a:ln w="9525">
            <a:noFill/>
          </a:ln>
        </p:spPr>
      </p:pic>
      <p:sp>
        <p:nvSpPr>
          <p:cNvPr id="79" name="Rectangle 20"/>
          <p:cNvSpPr>
            <a:spLocks noChangeArrowheads="1"/>
          </p:cNvSpPr>
          <p:nvPr/>
        </p:nvSpPr>
        <p:spPr bwMode="auto">
          <a:xfrm>
            <a:off x="2970214" y="3162301"/>
            <a:ext cx="5719763" cy="1330325"/>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algn="ctr">
              <a:buClr>
                <a:srgbClr val="000000"/>
              </a:buClr>
              <a:buSzPct val="100000"/>
              <a:defRPr/>
            </a:pPr>
            <a:endParaRPr lang="en-US" sz="1575">
              <a:solidFill>
                <a:schemeClr val="tx2"/>
              </a:solidFill>
              <a:effectLst>
                <a:outerShdw blurRad="38100" dist="38100" dir="2700000" algn="tl">
                  <a:srgbClr val="000000">
                    <a:alpha val="43137"/>
                  </a:srgbClr>
                </a:outerShdw>
              </a:effectLst>
              <a:cs typeface="Times New Roman" panose="02020603050405020304" pitchFamily="18" charset="0"/>
            </a:endParaRPr>
          </a:p>
        </p:txBody>
      </p:sp>
      <p:sp>
        <p:nvSpPr>
          <p:cNvPr id="5154" name="WordArt 38"/>
          <p:cNvSpPr>
            <a:spLocks noTextEdit="1"/>
          </p:cNvSpPr>
          <p:nvPr/>
        </p:nvSpPr>
        <p:spPr>
          <a:xfrm>
            <a:off x="2795588" y="22225"/>
            <a:ext cx="6494462" cy="617538"/>
          </a:xfrm>
          <a:prstGeom prst="rect">
            <a:avLst/>
          </a:prstGeom>
        </p:spPr>
        <p:txBody>
          <a:bodyPr wrap="none" fromWordArt="1">
            <a:prstTxWarp prst="textPlain">
              <a:avLst>
                <a:gd name="adj" fmla="val 50000"/>
              </a:avLst>
            </a:prstTxWarp>
            <a:normAutofit/>
          </a:bodyPr>
          <a:lstStyle/>
          <a:p>
            <a:pPr algn="ctr"/>
            <a:endParaRPr lang="en-US" sz="1400" b="1" dirty="0">
              <a:ln w="9525" cap="flat" cmpd="sng">
                <a:solidFill>
                  <a:srgbClr val="0000FF"/>
                </a:solidFill>
                <a:prstDash val="solid"/>
                <a:round/>
                <a:headEnd type="none" w="med" len="med"/>
                <a:tailEnd type="none" w="med" len="med"/>
              </a:ln>
              <a:effectLst>
                <a:outerShdw dist="45791" dir="2021404" algn="ctr" rotWithShape="0">
                  <a:srgbClr val="B2B2B2">
                    <a:alpha val="79999"/>
                  </a:srgbClr>
                </a:outerShdw>
              </a:effectLst>
              <a:latin typeface="Arial" panose="020B0604020202020204" pitchFamily="34" charset="0"/>
              <a:ea typeface="Arial" panose="020B0604020202020204" pitchFamily="34" charset="0"/>
            </a:endParaRPr>
          </a:p>
        </p:txBody>
      </p:sp>
      <p:sp>
        <p:nvSpPr>
          <p:cNvPr id="5237" name="WordArt 121"/>
          <p:cNvSpPr>
            <a:spLocks noTextEdit="1"/>
          </p:cNvSpPr>
          <p:nvPr/>
        </p:nvSpPr>
        <p:spPr>
          <a:xfrm>
            <a:off x="2681416" y="1775974"/>
            <a:ext cx="6603998" cy="1312862"/>
          </a:xfrm>
          <a:prstGeom prst="rect">
            <a:avLst/>
          </a:prstGeom>
        </p:spPr>
        <p:txBody>
          <a:bodyPr wrap="none" fromWordArt="1">
            <a:prstTxWarp prst="textPlain">
              <a:avLst>
                <a:gd name="adj" fmla="val 50000"/>
              </a:avLst>
            </a:prstTxWarp>
            <a:normAutofit/>
          </a:bodyPr>
          <a:lstStyle/>
          <a:p>
            <a:pPr algn="ctr"/>
            <a:r>
              <a:rPr lang="en-US" sz="1400" b="1" u="sng" dirty="0">
                <a:ln w="9525" cap="flat" cmpd="sng">
                  <a:solidFill>
                    <a:srgbClr val="008000"/>
                  </a:solidFill>
                  <a:prstDash val="solid"/>
                  <a:round/>
                  <a:headEnd type="none" w="med" len="med"/>
                  <a:tailEnd type="none" w="med" len="med"/>
                </a:ln>
                <a:effectLst>
                  <a:outerShdw dist="45791" dir="2021404" algn="ctr" rotWithShape="0">
                    <a:srgbClr val="B2B2B2">
                      <a:alpha val="79999"/>
                    </a:srgbClr>
                  </a:outerShdw>
                </a:effectLst>
                <a:latin typeface="Times New Roman" panose="02020603050405020304" pitchFamily="18" charset="0"/>
                <a:ea typeface="Arial" panose="020B0604020202020204" pitchFamily="34" charset="0"/>
                <a:cs typeface="Times New Roman" panose="02020603050405020304" pitchFamily="18" charset="0"/>
              </a:rPr>
              <a:t>LUYỆN TỪ VÀ CÂU  </a:t>
            </a:r>
          </a:p>
        </p:txBody>
      </p:sp>
      <p:sp>
        <p:nvSpPr>
          <p:cNvPr id="3114" name="WordArt 122"/>
          <p:cNvSpPr>
            <a:spLocks noTextEdit="1"/>
          </p:cNvSpPr>
          <p:nvPr/>
        </p:nvSpPr>
        <p:spPr>
          <a:xfrm>
            <a:off x="1773936" y="3617724"/>
            <a:ext cx="8378127" cy="2248535"/>
          </a:xfrm>
          <a:prstGeom prst="rect">
            <a:avLst/>
          </a:prstGeom>
        </p:spPr>
        <p:txBody>
          <a:bodyPr wrap="none" fromWordArt="1">
            <a:prstTxWarp prst="textPlain">
              <a:avLst>
                <a:gd name="adj" fmla="val 48552"/>
              </a:avLst>
            </a:prstTxWarp>
            <a:normAutofit/>
          </a:bodyPr>
          <a:lstStyle/>
          <a:p>
            <a:pPr algn="ctr" fontAlgn="base">
              <a:spcBef>
                <a:spcPct val="0"/>
              </a:spcBef>
              <a:spcAft>
                <a:spcPct val="0"/>
              </a:spcAft>
            </a:pPr>
            <a:r>
              <a:rPr lang="en-US" sz="4360" b="1" kern="10" dirty="0">
                <a:ln w="9525">
                  <a:solidFill>
                    <a:srgbClr val="FF0000"/>
                  </a:solidFill>
                  <a:round/>
                </a:ln>
                <a:solidFill>
                  <a:srgbClr val="FF0000"/>
                </a:solidFill>
                <a:latin typeface="Times New Roman" panose="02020603050405020304"/>
                <a:cs typeface="Times New Roman" panose="02020603050405020304"/>
              </a:rPr>
              <a:t>MRVT: </a:t>
            </a:r>
            <a:r>
              <a:rPr lang="en-US" sz="4360" b="1" kern="10" dirty="0" err="1">
                <a:ln w="9525">
                  <a:solidFill>
                    <a:srgbClr val="FF0000"/>
                  </a:solidFill>
                  <a:round/>
                </a:ln>
                <a:solidFill>
                  <a:srgbClr val="FF0000"/>
                </a:solidFill>
                <a:latin typeface="Times New Roman" panose="02020603050405020304"/>
                <a:cs typeface="Times New Roman" panose="02020603050405020304"/>
              </a:rPr>
              <a:t>Nhân</a:t>
            </a:r>
            <a:r>
              <a:rPr lang="en-US" sz="4360" b="1" kern="10" dirty="0">
                <a:ln w="9525">
                  <a:solidFill>
                    <a:srgbClr val="FF0000"/>
                  </a:solidFill>
                  <a:round/>
                </a:ln>
                <a:solidFill>
                  <a:srgbClr val="FF0000"/>
                </a:solidFill>
                <a:latin typeface="Times New Roman" panose="02020603050405020304"/>
                <a:cs typeface="Times New Roman" panose="02020603050405020304"/>
              </a:rPr>
              <a:t> </a:t>
            </a:r>
            <a:r>
              <a:rPr lang="en-US" sz="4360" b="1" kern="10" dirty="0" err="1">
                <a:ln w="9525">
                  <a:solidFill>
                    <a:srgbClr val="FF0000"/>
                  </a:solidFill>
                  <a:round/>
                </a:ln>
                <a:solidFill>
                  <a:srgbClr val="FF0000"/>
                </a:solidFill>
                <a:latin typeface="Times New Roman" panose="02020603050405020304"/>
                <a:cs typeface="Times New Roman" panose="02020603050405020304"/>
              </a:rPr>
              <a:t>dân</a:t>
            </a:r>
            <a:endParaRPr lang="en-US" sz="4360" b="1" kern="10" dirty="0">
              <a:ln w="9525">
                <a:solidFill>
                  <a:srgbClr val="FF0000"/>
                </a:solidFill>
                <a:round/>
              </a:ln>
              <a:solidFill>
                <a:srgbClr val="FF0000"/>
              </a:solidFill>
              <a:latin typeface="Times New Roman" panose="02020603050405020304"/>
              <a:cs typeface="Times New Roman" panose="02020603050405020304"/>
            </a:endParaRPr>
          </a:p>
        </p:txBody>
      </p:sp>
      <p:pic>
        <p:nvPicPr>
          <p:cNvPr id="100400" name="Picture 48" descr="Hoa tims"/>
          <p:cNvPicPr>
            <a:picLocks noChangeAspect="1"/>
          </p:cNvPicPr>
          <p:nvPr/>
        </p:nvPicPr>
        <p:blipFill>
          <a:blip r:embed="rId5"/>
          <a:stretch>
            <a:fillRect/>
          </a:stretch>
        </p:blipFill>
        <p:spPr>
          <a:xfrm>
            <a:off x="54788" y="5115720"/>
            <a:ext cx="1635125" cy="1768475"/>
          </a:xfrm>
          <a:prstGeom prst="rect">
            <a:avLst/>
          </a:prstGeom>
          <a:noFill/>
          <a:ln w="9525">
            <a:noFill/>
          </a:ln>
        </p:spPr>
      </p:pic>
      <p:sp>
        <p:nvSpPr>
          <p:cNvPr id="5240" name="Rectangle 15"/>
          <p:cNvSpPr/>
          <p:nvPr/>
        </p:nvSpPr>
        <p:spPr>
          <a:xfrm>
            <a:off x="0" y="1"/>
            <a:ext cx="12192000" cy="6857999"/>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100" dirty="0">
              <a:latin typeface="Times New Roman" panose="02020603050405020304" pitchFamily="18" charset="0"/>
            </a:endParaRPr>
          </a:p>
        </p:txBody>
      </p:sp>
      <p:pic>
        <p:nvPicPr>
          <p:cNvPr id="109" name="Picture 48" descr="Hoa tims"/>
          <p:cNvPicPr>
            <a:picLocks noChangeAspect="1"/>
          </p:cNvPicPr>
          <p:nvPr/>
        </p:nvPicPr>
        <p:blipFill>
          <a:blip r:embed="rId5"/>
          <a:stretch>
            <a:fillRect/>
          </a:stretch>
        </p:blipFill>
        <p:spPr>
          <a:xfrm>
            <a:off x="10521620" y="5076096"/>
            <a:ext cx="1635125" cy="1768475"/>
          </a:xfrm>
          <a:prstGeom prst="rect">
            <a:avLst/>
          </a:prstGeom>
          <a:noFill/>
          <a:ln w="9525">
            <a:noFill/>
          </a:ln>
        </p:spPr>
      </p:pic>
    </p:spTree>
    <p:extLst>
      <p:ext uri="{BB962C8B-B14F-4D97-AF65-F5344CB8AC3E}">
        <p14:creationId xmlns:p14="http://schemas.microsoft.com/office/powerpoint/2010/main" val="15985699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ChangeArrowheads="1"/>
          </p:cNvSpPr>
          <p:nvPr/>
        </p:nvSpPr>
        <p:spPr bwMode="auto">
          <a:xfrm>
            <a:off x="0" y="49213"/>
            <a:ext cx="12192000" cy="6726491"/>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vi-VN" altLang="en-US" sz="3200">
              <a:latin typeface="VNI-Times" pitchFamily="2" charset="0"/>
            </a:endParaRPr>
          </a:p>
        </p:txBody>
      </p:sp>
      <p:pic>
        <p:nvPicPr>
          <p:cNvPr id="5"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619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9588" y="555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2177577" y="1609785"/>
            <a:ext cx="70709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pP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giải</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1919289" y="2546351"/>
            <a:ext cx="4072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a:t>
            </a:r>
          </a:p>
        </p:txBody>
      </p:sp>
      <p:sp>
        <p:nvSpPr>
          <p:cNvPr id="9" name="Text Box 10"/>
          <p:cNvSpPr txBox="1">
            <a:spLocks noChangeArrowheads="1"/>
          </p:cNvSpPr>
          <p:nvPr/>
        </p:nvSpPr>
        <p:spPr bwMode="auto">
          <a:xfrm>
            <a:off x="1919289" y="3081339"/>
            <a:ext cx="4141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dân</a:t>
            </a:r>
            <a:r>
              <a:rPr lang="en-US" altLang="en-US" sz="3600" b="1" dirty="0">
                <a:latin typeface="Times New Roman" panose="02020603050405020304" pitchFamily="18" charset="0"/>
                <a:cs typeface="Times New Roman" panose="02020603050405020304" pitchFamily="18" charset="0"/>
              </a:rPr>
              <a:t>:</a:t>
            </a:r>
          </a:p>
        </p:txBody>
      </p:sp>
      <p:sp>
        <p:nvSpPr>
          <p:cNvPr id="10" name="Text Box 6"/>
          <p:cNvSpPr txBox="1">
            <a:spLocks noChangeArrowheads="1"/>
          </p:cNvSpPr>
          <p:nvPr/>
        </p:nvSpPr>
        <p:spPr bwMode="auto">
          <a:xfrm>
            <a:off x="1919289" y="3619501"/>
            <a:ext cx="3094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Doanh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a:t>
            </a:r>
          </a:p>
        </p:txBody>
      </p:sp>
      <p:sp>
        <p:nvSpPr>
          <p:cNvPr id="11" name="Text Box 7"/>
          <p:cNvSpPr txBox="1">
            <a:spLocks noChangeArrowheads="1"/>
          </p:cNvSpPr>
          <p:nvPr/>
        </p:nvSpPr>
        <p:spPr bwMode="auto">
          <a:xfrm>
            <a:off x="1919289" y="4203700"/>
            <a:ext cx="2859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p>
        </p:txBody>
      </p:sp>
      <p:sp>
        <p:nvSpPr>
          <p:cNvPr id="12" name="Text Box 8"/>
          <p:cNvSpPr txBox="1">
            <a:spLocks noChangeArrowheads="1"/>
          </p:cNvSpPr>
          <p:nvPr/>
        </p:nvSpPr>
        <p:spPr bwMode="auto">
          <a:xfrm>
            <a:off x="1919289" y="4718051"/>
            <a:ext cx="216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thức</a:t>
            </a:r>
            <a:r>
              <a:rPr lang="en-US" altLang="en-US" sz="3600" b="1" dirty="0">
                <a:latin typeface="Times New Roman" panose="02020603050405020304" pitchFamily="18" charset="0"/>
                <a:cs typeface="Times New Roman" panose="02020603050405020304" pitchFamily="18" charset="0"/>
              </a:rPr>
              <a:t> :</a:t>
            </a:r>
          </a:p>
        </p:txBody>
      </p:sp>
      <p:sp>
        <p:nvSpPr>
          <p:cNvPr id="13" name="Text Box 9"/>
          <p:cNvSpPr txBox="1">
            <a:spLocks noChangeArrowheads="1"/>
          </p:cNvSpPr>
          <p:nvPr/>
        </p:nvSpPr>
        <p:spPr bwMode="auto">
          <a:xfrm>
            <a:off x="1919289" y="5281614"/>
            <a:ext cx="223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sinh</a:t>
            </a:r>
            <a:r>
              <a:rPr lang="en-US" altLang="en-US" sz="3600" b="1" dirty="0">
                <a:latin typeface="Times New Roman" panose="02020603050405020304" pitchFamily="18" charset="0"/>
                <a:cs typeface="Times New Roman" panose="02020603050405020304" pitchFamily="18" charset="0"/>
              </a:rPr>
              <a:t>:</a:t>
            </a:r>
          </a:p>
        </p:txBody>
      </p:sp>
      <p:sp>
        <p:nvSpPr>
          <p:cNvPr id="14" name="Text Box 8"/>
          <p:cNvSpPr txBox="1">
            <a:spLocks noChangeArrowheads="1"/>
          </p:cNvSpPr>
          <p:nvPr/>
        </p:nvSpPr>
        <p:spPr bwMode="auto">
          <a:xfrm>
            <a:off x="4295775" y="302515"/>
            <a:ext cx="383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pPr>
            <a:r>
              <a:rPr lang="en-US" altLang="en-US" sz="3600" b="1" u="sng"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u="sng"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u="sng"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u="sng"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 Box 9"/>
          <p:cNvSpPr txBox="1">
            <a:spLocks noChangeArrowheads="1"/>
          </p:cNvSpPr>
          <p:nvPr/>
        </p:nvSpPr>
        <p:spPr bwMode="auto">
          <a:xfrm>
            <a:off x="3071813" y="898780"/>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spcBef>
                <a:spcPct val="50000"/>
              </a:spcBef>
            </a:pPr>
            <a:r>
              <a:rPr lang="en-US" altLang="en-US" sz="4000" b="1" dirty="0" err="1">
                <a:solidFill>
                  <a:srgbClr val="FF0000"/>
                </a:solidFill>
                <a:latin typeface="Times New Roman" panose="02020603050405020304" pitchFamily="18" charset="0"/>
                <a:cs typeface="Times New Roman" panose="02020603050405020304" pitchFamily="18" charset="0"/>
              </a:rPr>
              <a:t>Mở</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rộng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vốn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từ</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dân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38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508000" y="279400"/>
            <a:ext cx="1843088" cy="522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Công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nhân</a:t>
            </a:r>
            <a:r>
              <a:rPr lang="en-US" altLang="zh-CN" sz="2800" dirty="0">
                <a:latin typeface="Times New Roman" panose="02020603050405020304" pitchFamily="18" charset="0"/>
              </a:rPr>
              <a:t>:</a:t>
            </a:r>
          </a:p>
        </p:txBody>
      </p:sp>
      <p:sp>
        <p:nvSpPr>
          <p:cNvPr id="19467" name="Text Box 11"/>
          <p:cNvSpPr txBox="1"/>
          <p:nvPr/>
        </p:nvSpPr>
        <p:spPr>
          <a:xfrm>
            <a:off x="2343151" y="288925"/>
            <a:ext cx="9263063" cy="522288"/>
          </a:xfrm>
          <a:prstGeom prst="rect">
            <a:avLst/>
          </a:prstGeom>
          <a:solidFill>
            <a:schemeClr val="accent6">
              <a:lumMod val="60000"/>
              <a:lumOff val="40000"/>
            </a:schemeClr>
          </a:solidFill>
          <a:ln w="9525">
            <a:noFill/>
          </a:ln>
        </p:spPr>
        <p:txBody>
          <a:bodyPr>
            <a:spAutoFit/>
          </a:bodyPr>
          <a:lstStyle/>
          <a:p>
            <a:pPr eaLnBrk="1" hangingPunct="1">
              <a:defRPr/>
            </a:pPr>
            <a:r>
              <a:rPr lang="en-US" altLang="zh-CN" sz="2800" b="1">
                <a:latin typeface="Times New Roman" panose="02020603050405020304" pitchFamily="18" charset="0"/>
              </a:rPr>
              <a:t>Là những người thợ làm việc trong các nhà máy,xí nghiệp.</a:t>
            </a:r>
          </a:p>
        </p:txBody>
      </p:sp>
      <p:sp>
        <p:nvSpPr>
          <p:cNvPr id="19473" name="Text Box 17"/>
          <p:cNvSpPr txBox="1"/>
          <p:nvPr/>
        </p:nvSpPr>
        <p:spPr>
          <a:xfrm>
            <a:off x="2325688" y="1166814"/>
            <a:ext cx="9326562" cy="522287"/>
          </a:xfrm>
          <a:prstGeom prst="rect">
            <a:avLst/>
          </a:prstGeom>
          <a:solidFill>
            <a:schemeClr val="accent6">
              <a:lumMod val="60000"/>
              <a:lumOff val="40000"/>
            </a:schemeClr>
          </a:solidFill>
          <a:ln w="9525">
            <a:noFill/>
          </a:ln>
        </p:spPr>
        <p:txBody>
          <a:bodyPr>
            <a:spAutoFit/>
          </a:bodyPr>
          <a:lstStyle/>
          <a:p>
            <a:pPr eaLnBrk="1" hangingPunct="1">
              <a:defRPr/>
            </a:pPr>
            <a:r>
              <a:rPr lang="en-US" altLang="zh-CN" sz="2800" b="1">
                <a:latin typeface="Times New Roman" panose="02020603050405020304" pitchFamily="18" charset="0"/>
              </a:rPr>
              <a:t>Là những người làm ruộng, trồng trọt.</a:t>
            </a:r>
          </a:p>
        </p:txBody>
      </p:sp>
      <p:sp>
        <p:nvSpPr>
          <p:cNvPr id="10245" name="Text Box 9"/>
          <p:cNvSpPr txBox="1">
            <a:spLocks noChangeArrowheads="1"/>
          </p:cNvSpPr>
          <p:nvPr/>
        </p:nvSpPr>
        <p:spPr bwMode="auto">
          <a:xfrm>
            <a:off x="482600" y="1168400"/>
            <a:ext cx="1843088" cy="522288"/>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Nông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dân</a:t>
            </a:r>
            <a:r>
              <a:rPr lang="en-US" altLang="zh-CN" sz="2800" dirty="0">
                <a:latin typeface="Times New Roman" panose="02020603050405020304" pitchFamily="18" charset="0"/>
              </a:rPr>
              <a:t>:</a:t>
            </a:r>
          </a:p>
        </p:txBody>
      </p:sp>
      <p:sp>
        <p:nvSpPr>
          <p:cNvPr id="10246" name="Text Box 9"/>
          <p:cNvSpPr txBox="1">
            <a:spLocks noChangeArrowheads="1"/>
          </p:cNvSpPr>
          <p:nvPr/>
        </p:nvSpPr>
        <p:spPr bwMode="auto">
          <a:xfrm>
            <a:off x="533400" y="4343400"/>
            <a:ext cx="1843088" cy="522288"/>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Trí</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thức</a:t>
            </a:r>
            <a:r>
              <a:rPr lang="en-US" altLang="zh-CN" sz="2800" dirty="0">
                <a:latin typeface="Times New Roman" panose="02020603050405020304" pitchFamily="18" charset="0"/>
              </a:rPr>
              <a:t>:</a:t>
            </a:r>
          </a:p>
        </p:txBody>
      </p:sp>
      <p:sp>
        <p:nvSpPr>
          <p:cNvPr id="10247" name="Text Box 9"/>
          <p:cNvSpPr txBox="1">
            <a:spLocks noChangeArrowheads="1"/>
          </p:cNvSpPr>
          <p:nvPr/>
        </p:nvSpPr>
        <p:spPr bwMode="auto">
          <a:xfrm>
            <a:off x="608014" y="5715000"/>
            <a:ext cx="1843087" cy="522288"/>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Học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sinh</a:t>
            </a:r>
            <a:r>
              <a:rPr lang="en-US" altLang="zh-CN" sz="2800" dirty="0">
                <a:latin typeface="Times New Roman" panose="02020603050405020304" pitchFamily="18" charset="0"/>
              </a:rPr>
              <a:t>:</a:t>
            </a:r>
          </a:p>
        </p:txBody>
      </p:sp>
      <p:sp>
        <p:nvSpPr>
          <p:cNvPr id="10248" name="Text Box 9"/>
          <p:cNvSpPr txBox="1">
            <a:spLocks noChangeArrowheads="1"/>
          </p:cNvSpPr>
          <p:nvPr/>
        </p:nvSpPr>
        <p:spPr bwMode="auto">
          <a:xfrm>
            <a:off x="482601" y="2082800"/>
            <a:ext cx="2009775" cy="522288"/>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Doanh</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nhân</a:t>
            </a:r>
            <a:r>
              <a:rPr lang="en-US" altLang="zh-CN" sz="2800" dirty="0">
                <a:latin typeface="Times New Roman" panose="02020603050405020304" pitchFamily="18" charset="0"/>
              </a:rPr>
              <a:t>:</a:t>
            </a:r>
          </a:p>
        </p:txBody>
      </p:sp>
      <p:sp>
        <p:nvSpPr>
          <p:cNvPr id="10249" name="Text Box 9"/>
          <p:cNvSpPr txBox="1">
            <a:spLocks noChangeArrowheads="1"/>
          </p:cNvSpPr>
          <p:nvPr/>
        </p:nvSpPr>
        <p:spPr bwMode="auto">
          <a:xfrm>
            <a:off x="508000" y="3022600"/>
            <a:ext cx="1843088" cy="522288"/>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nhân</a:t>
            </a:r>
            <a:r>
              <a:rPr lang="en-US" altLang="zh-CN" sz="2800" dirty="0">
                <a:latin typeface="Times New Roman" panose="02020603050405020304" pitchFamily="18" charset="0"/>
              </a:rPr>
              <a:t>:</a:t>
            </a:r>
          </a:p>
        </p:txBody>
      </p:sp>
      <p:sp>
        <p:nvSpPr>
          <p:cNvPr id="12" name="Text Box 17"/>
          <p:cNvSpPr txBox="1"/>
          <p:nvPr/>
        </p:nvSpPr>
        <p:spPr>
          <a:xfrm>
            <a:off x="2459038" y="5715000"/>
            <a:ext cx="9123362" cy="954088"/>
          </a:xfrm>
          <a:prstGeom prst="rect">
            <a:avLst/>
          </a:prstGeom>
          <a:solidFill>
            <a:schemeClr val="accent6">
              <a:lumMod val="60000"/>
              <a:lumOff val="40000"/>
            </a:schemeClr>
          </a:solidFill>
          <a:ln w="9525">
            <a:noFill/>
          </a:ln>
        </p:spPr>
        <p:txBody>
          <a:bodyPr>
            <a:spAutoFit/>
          </a:bodyPr>
          <a:lstStyle/>
          <a:p>
            <a:pPr eaLnBrk="1" hangingPunct="1">
              <a:defRPr/>
            </a:pPr>
            <a:r>
              <a:rPr lang="en-US" sz="2800" b="1" noProof="1">
                <a:latin typeface="Times New Roman" panose="02020603050405020304" pitchFamily="18" charset="0"/>
                <a:cs typeface="Times New Roman" panose="02020603050405020304" pitchFamily="18" charset="0"/>
              </a:rPr>
              <a:t>Là những người đang học tập trong các nhà trường phổ thông.</a:t>
            </a:r>
          </a:p>
        </p:txBody>
      </p:sp>
      <p:sp>
        <p:nvSpPr>
          <p:cNvPr id="13" name="Text Box 17"/>
          <p:cNvSpPr txBox="1"/>
          <p:nvPr/>
        </p:nvSpPr>
        <p:spPr>
          <a:xfrm>
            <a:off x="2501900" y="2082800"/>
            <a:ext cx="9150350" cy="522288"/>
          </a:xfrm>
          <a:prstGeom prst="rect">
            <a:avLst/>
          </a:prstGeom>
          <a:solidFill>
            <a:schemeClr val="accent6">
              <a:lumMod val="60000"/>
              <a:lumOff val="40000"/>
            </a:schemeClr>
          </a:solidFill>
          <a:ln w="9525">
            <a:noFill/>
          </a:ln>
        </p:spPr>
        <p:txBody>
          <a:bodyPr>
            <a:spAutoFit/>
          </a:bodyPr>
          <a:lstStyle/>
          <a:p>
            <a:pPr eaLnBrk="1" hangingPunct="1">
              <a:defRPr/>
            </a:pPr>
            <a:r>
              <a:rPr lang="en-US" altLang="zh-CN" sz="2800" b="1">
                <a:latin typeface="Times New Roman" panose="02020603050405020304" pitchFamily="18" charset="0"/>
              </a:rPr>
              <a:t>Là những người kinh doanh, mua bán.</a:t>
            </a:r>
          </a:p>
        </p:txBody>
      </p:sp>
      <p:sp>
        <p:nvSpPr>
          <p:cNvPr id="14" name="Text Box 17"/>
          <p:cNvSpPr txBox="1"/>
          <p:nvPr/>
        </p:nvSpPr>
        <p:spPr>
          <a:xfrm>
            <a:off x="2325689" y="3024632"/>
            <a:ext cx="9312275" cy="952500"/>
          </a:xfrm>
          <a:prstGeom prst="rect">
            <a:avLst/>
          </a:prstGeom>
          <a:solidFill>
            <a:schemeClr val="accent6">
              <a:lumMod val="60000"/>
              <a:lumOff val="40000"/>
            </a:schemeClr>
          </a:solidFill>
          <a:ln w="9525">
            <a:noFill/>
          </a:ln>
        </p:spPr>
        <p:txBody>
          <a:bodyPr>
            <a:spAutoFit/>
          </a:bodyPr>
          <a:lstStyle/>
          <a:p>
            <a:pPr eaLnBrk="1" hangingPunct="1">
              <a:defRPr/>
            </a:pPr>
            <a:r>
              <a:rPr lang="en-US" altLang="zh-CN" sz="2800" b="1" dirty="0" err="1">
                <a:latin typeface="Times New Roman" panose="02020603050405020304" pitchFamily="18" charset="0"/>
              </a:rPr>
              <a:t>Là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những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người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phục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vụ</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trong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đội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giữ</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những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cấp</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bậc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khác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nhau</a:t>
            </a:r>
            <a:r>
              <a:rPr lang="en-US" altLang="zh-CN" sz="2800" b="1" dirty="0">
                <a:latin typeface="Times New Roman" panose="02020603050405020304" pitchFamily="18" charset="0"/>
              </a:rPr>
              <a:t>.</a:t>
            </a:r>
          </a:p>
        </p:txBody>
      </p:sp>
      <p:sp>
        <p:nvSpPr>
          <p:cNvPr id="15" name="Text Box 17"/>
          <p:cNvSpPr txBox="1"/>
          <p:nvPr/>
        </p:nvSpPr>
        <p:spPr>
          <a:xfrm>
            <a:off x="2362201" y="4340352"/>
            <a:ext cx="9197975" cy="952500"/>
          </a:xfrm>
          <a:prstGeom prst="rect">
            <a:avLst/>
          </a:prstGeom>
          <a:solidFill>
            <a:schemeClr val="accent6">
              <a:lumMod val="60000"/>
              <a:lumOff val="40000"/>
            </a:schemeClr>
          </a:solidFill>
          <a:ln w="9525">
            <a:noFill/>
          </a:ln>
        </p:spPr>
        <p:txBody>
          <a:bodyPr>
            <a:spAutoFit/>
          </a:bodyPr>
          <a:lstStyle/>
          <a:p>
            <a:pPr eaLnBrk="1" hangingPunct="1">
              <a:defRPr/>
            </a:pPr>
            <a:r>
              <a:rPr lang="en-US" altLang="zh-CN" sz="2800" b="1" dirty="0" err="1">
                <a:latin typeface="Times New Roman" panose="02020603050405020304" pitchFamily="18" charset="0"/>
              </a:rPr>
              <a:t>Là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những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người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làm</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việc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lao</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động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trí</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óc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có</a:t>
            </a:r>
            <a:r>
              <a:rPr lang="en-US" altLang="zh-CN" sz="2800" b="1" dirty="0">
                <a:latin typeface="Times New Roman" panose="02020603050405020304" pitchFamily="18" charset="0"/>
              </a:rPr>
              <a:t> tri </a:t>
            </a:r>
            <a:r>
              <a:rPr lang="en-US" altLang="zh-CN" sz="2800" b="1" dirty="0" err="1">
                <a:latin typeface="Times New Roman" panose="02020603050405020304" pitchFamily="18" charset="0"/>
              </a:rPr>
              <a:t>thức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chuyên</a:t>
            </a:r>
            <a:r>
              <a:rPr lang="en-US" altLang="zh-CN" sz="2800" b="1" dirty="0">
                <a:latin typeface="Times New Roman" panose="02020603050405020304" pitchFamily="18" charset="0"/>
              </a:rPr>
              <a:t> </a:t>
            </a:r>
          </a:p>
          <a:p>
            <a:pPr eaLnBrk="1" hangingPunct="1">
              <a:defRPr/>
            </a:pPr>
            <a:r>
              <a:rPr lang="en-US" altLang="zh-CN" sz="2800" b="1" dirty="0" err="1">
                <a:latin typeface="Times New Roman" panose="02020603050405020304" pitchFamily="18" charset="0"/>
              </a:rPr>
              <a:t>môn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cần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thiết</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cho</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nghề</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nghiệp</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của</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mình</a:t>
            </a:r>
            <a:r>
              <a:rPr lang="en-US" altLang="zh-CN" sz="2800" b="1" dirty="0">
                <a:latin typeface="Times New Roman" panose="02020603050405020304" pitchFamily="18" charset="0"/>
              </a:rPr>
              <a:t>.</a:t>
            </a:r>
          </a:p>
        </p:txBody>
      </p:sp>
      <p:sp>
        <p:nvSpPr>
          <p:cNvPr id="16" name="Rectangle 15"/>
          <p:cNvSpPr/>
          <p:nvPr/>
        </p:nvSpPr>
        <p:spPr>
          <a:xfrm>
            <a:off x="0" y="1"/>
            <a:ext cx="12192000" cy="6857999"/>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 typeface="Arial" panose="020B0604020202020204" pitchFamily="34" charset="0"/>
            </a:pPr>
            <a:endParaRPr lang="vi-VN" altLang="en-US" sz="100" dirty="0">
              <a:latin typeface="Times New Roman" panose="02020603050405020304" pitchFamily="18" charset="0"/>
            </a:endParaRPr>
          </a:p>
        </p:txBody>
      </p:sp>
    </p:spTree>
    <p:extLst>
      <p:ext uri="{BB962C8B-B14F-4D97-AF65-F5344CB8AC3E}">
        <p14:creationId xmlns:p14="http://schemas.microsoft.com/office/powerpoint/2010/main" val="3380576560"/>
      </p:ext>
    </p:ext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6"/>
          <p:cNvSpPr>
            <a:spLocks noChangeArrowheads="1"/>
          </p:cNvSpPr>
          <p:nvPr/>
        </p:nvSpPr>
        <p:spPr bwMode="auto">
          <a:xfrm>
            <a:off x="0" y="49213"/>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vi-VN" altLang="en-US" sz="3200">
              <a:latin typeface="VNI-Times" pitchFamily="2" charset="0"/>
            </a:endParaRPr>
          </a:p>
        </p:txBody>
      </p:sp>
      <p:sp>
        <p:nvSpPr>
          <p:cNvPr id="11" name="Text Box 5"/>
          <p:cNvSpPr txBox="1">
            <a:spLocks noChangeArrowheads="1"/>
          </p:cNvSpPr>
          <p:nvPr/>
        </p:nvSpPr>
        <p:spPr bwMode="auto">
          <a:xfrm>
            <a:off x="328233" y="994475"/>
            <a:ext cx="34299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a)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a:t>
            </a:r>
          </a:p>
        </p:txBody>
      </p:sp>
      <p:sp>
        <p:nvSpPr>
          <p:cNvPr id="12" name="Text Box 6"/>
          <p:cNvSpPr txBox="1">
            <a:spLocks noChangeArrowheads="1"/>
          </p:cNvSpPr>
          <p:nvPr/>
        </p:nvSpPr>
        <p:spPr bwMode="auto">
          <a:xfrm>
            <a:off x="324309" y="2196949"/>
            <a:ext cx="3985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c) </a:t>
            </a:r>
            <a:r>
              <a:rPr lang="en-US" altLang="en-US" sz="3600" b="1" dirty="0" err="1">
                <a:latin typeface="Times New Roman" panose="02020603050405020304" pitchFamily="18" charset="0"/>
                <a:cs typeface="Times New Roman" panose="02020603050405020304" pitchFamily="18" charset="0"/>
              </a:rPr>
              <a:t>Doanh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a:t>
            </a:r>
          </a:p>
        </p:txBody>
      </p:sp>
      <p:sp>
        <p:nvSpPr>
          <p:cNvPr id="13" name="Text Box 7"/>
          <p:cNvSpPr txBox="1">
            <a:spLocks noChangeArrowheads="1"/>
          </p:cNvSpPr>
          <p:nvPr/>
        </p:nvSpPr>
        <p:spPr bwMode="auto">
          <a:xfrm>
            <a:off x="314733" y="2865623"/>
            <a:ext cx="3704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d)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p>
        </p:txBody>
      </p:sp>
      <p:sp>
        <p:nvSpPr>
          <p:cNvPr id="14" name="Text Box 8"/>
          <p:cNvSpPr txBox="1">
            <a:spLocks noChangeArrowheads="1"/>
          </p:cNvSpPr>
          <p:nvPr/>
        </p:nvSpPr>
        <p:spPr bwMode="auto">
          <a:xfrm>
            <a:off x="324746" y="3463571"/>
            <a:ext cx="318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e) </a:t>
            </a:r>
            <a:r>
              <a:rPr lang="en-US" altLang="en-US" sz="3600" b="1" dirty="0" err="1">
                <a:latin typeface="Times New Roman" panose="02020603050405020304" pitchFamily="18" charset="0"/>
                <a:cs typeface="Times New Roman" panose="02020603050405020304" pitchFamily="18" charset="0"/>
              </a:rPr>
              <a:t>Trí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thức</a:t>
            </a:r>
            <a:r>
              <a:rPr lang="en-US" altLang="en-US" sz="3600" b="1" dirty="0">
                <a:latin typeface="Times New Roman" panose="02020603050405020304" pitchFamily="18" charset="0"/>
                <a:cs typeface="Times New Roman" panose="02020603050405020304" pitchFamily="18" charset="0"/>
              </a:rPr>
              <a:t> :</a:t>
            </a:r>
          </a:p>
        </p:txBody>
      </p:sp>
      <p:sp>
        <p:nvSpPr>
          <p:cNvPr id="15" name="Text Box 9"/>
          <p:cNvSpPr txBox="1">
            <a:spLocks noChangeArrowheads="1"/>
          </p:cNvSpPr>
          <p:nvPr/>
        </p:nvSpPr>
        <p:spPr bwMode="auto">
          <a:xfrm>
            <a:off x="316039" y="4057618"/>
            <a:ext cx="2981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g) </a:t>
            </a:r>
            <a:r>
              <a:rPr lang="en-US" altLang="en-US" sz="3600" b="1" dirty="0" err="1">
                <a:latin typeface="Times New Roman" panose="02020603050405020304" pitchFamily="18" charset="0"/>
                <a:cs typeface="Times New Roman" panose="02020603050405020304" pitchFamily="18" charset="0"/>
              </a:rPr>
              <a:t>Học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sinh</a:t>
            </a:r>
            <a:r>
              <a:rPr lang="en-US" altLang="en-US" sz="3600" b="1" dirty="0">
                <a:latin typeface="Times New Roman" panose="02020603050405020304" pitchFamily="18" charset="0"/>
                <a:cs typeface="Times New Roman" panose="02020603050405020304" pitchFamily="18" charset="0"/>
              </a:rPr>
              <a:t>:</a:t>
            </a:r>
          </a:p>
        </p:txBody>
      </p:sp>
      <p:sp>
        <p:nvSpPr>
          <p:cNvPr id="16" name="Text Box 10"/>
          <p:cNvSpPr txBox="1">
            <a:spLocks noChangeArrowheads="1"/>
          </p:cNvSpPr>
          <p:nvPr/>
        </p:nvSpPr>
        <p:spPr bwMode="auto">
          <a:xfrm>
            <a:off x="383097" y="1625698"/>
            <a:ext cx="31007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b) </a:t>
            </a:r>
            <a:r>
              <a:rPr lang="en-US" altLang="en-US" sz="3600" b="1" dirty="0" err="1">
                <a:latin typeface="Times New Roman" panose="02020603050405020304" pitchFamily="18" charset="0"/>
                <a:cs typeface="Times New Roman" panose="02020603050405020304" pitchFamily="18" charset="0"/>
              </a:rPr>
              <a:t>Nông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dân</a:t>
            </a:r>
            <a:r>
              <a:rPr lang="en-US" altLang="en-US" sz="3600" b="1" dirty="0">
                <a:latin typeface="Times New Roman" panose="02020603050405020304" pitchFamily="18" charset="0"/>
                <a:cs typeface="Times New Roman" panose="02020603050405020304" pitchFamily="18" charset="0"/>
              </a:rPr>
              <a:t>:</a:t>
            </a:r>
          </a:p>
        </p:txBody>
      </p:sp>
      <p:sp>
        <p:nvSpPr>
          <p:cNvPr id="18" name="Text Box 11"/>
          <p:cNvSpPr txBox="1">
            <a:spLocks noChangeArrowheads="1"/>
          </p:cNvSpPr>
          <p:nvPr/>
        </p:nvSpPr>
        <p:spPr bwMode="auto">
          <a:xfrm>
            <a:off x="173736" y="-67701"/>
            <a:ext cx="118049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1. </a:t>
            </a:r>
            <a:r>
              <a:rPr lang="en-US" altLang="en-US" sz="3600" b="1" dirty="0" err="1">
                <a:latin typeface="Times New Roman" panose="02020603050405020304" pitchFamily="18" charset="0"/>
                <a:cs typeface="Times New Roman" panose="02020603050405020304" pitchFamily="18" charset="0"/>
              </a:rPr>
              <a:t>Xếp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ngữ</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trong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ngoặc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nhóm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hợp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rồi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chỗ</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trống</a:t>
            </a:r>
            <a:r>
              <a:rPr lang="en-US" altLang="en-US" sz="3600" b="1" dirty="0">
                <a:latin typeface="Times New Roman" panose="02020603050405020304" pitchFamily="18" charset="0"/>
                <a:cs typeface="Times New Roman" panose="02020603050405020304" pitchFamily="18" charset="0"/>
              </a:rPr>
              <a:t>:</a:t>
            </a:r>
          </a:p>
        </p:txBody>
      </p:sp>
      <p:sp>
        <p:nvSpPr>
          <p:cNvPr id="19" name="Text Box 12"/>
          <p:cNvSpPr txBox="1">
            <a:spLocks noChangeArrowheads="1"/>
          </p:cNvSpPr>
          <p:nvPr/>
        </p:nvSpPr>
        <p:spPr bwMode="auto">
          <a:xfrm>
            <a:off x="3430588" y="984674"/>
            <a:ext cx="4021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thợ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điện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cơ</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khí</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20" name="Text Box 13"/>
          <p:cNvSpPr txBox="1">
            <a:spLocks noChangeArrowheads="1"/>
          </p:cNvSpPr>
          <p:nvPr/>
        </p:nvSpPr>
        <p:spPr bwMode="auto">
          <a:xfrm>
            <a:off x="3172586" y="1612567"/>
            <a:ext cx="402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thợ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cấy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cày</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21" name="Text Box 14"/>
          <p:cNvSpPr txBox="1">
            <a:spLocks noChangeArrowheads="1"/>
          </p:cNvSpPr>
          <p:nvPr/>
        </p:nvSpPr>
        <p:spPr bwMode="auto">
          <a:xfrm>
            <a:off x="3629786" y="2208016"/>
            <a:ext cx="5386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tiểu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thương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chủ</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tiệm</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2" name="Text Box 15"/>
          <p:cNvSpPr txBox="1">
            <a:spLocks noChangeArrowheads="1"/>
          </p:cNvSpPr>
          <p:nvPr/>
        </p:nvSpPr>
        <p:spPr bwMode="auto">
          <a:xfrm>
            <a:off x="3553396" y="2757791"/>
            <a:ext cx="41911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đại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uý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trung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sĩ</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23" name="Text Box 20"/>
          <p:cNvSpPr txBox="1">
            <a:spLocks noChangeArrowheads="1"/>
          </p:cNvSpPr>
          <p:nvPr/>
        </p:nvSpPr>
        <p:spPr bwMode="auto">
          <a:xfrm>
            <a:off x="2893636" y="3464384"/>
            <a:ext cx="54295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giáo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viên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sĩ</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kĩ</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sư</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24" name="Text Box 21"/>
          <p:cNvSpPr txBox="1">
            <a:spLocks noChangeArrowheads="1"/>
          </p:cNvSpPr>
          <p:nvPr/>
        </p:nvSpPr>
        <p:spPr bwMode="auto">
          <a:xfrm>
            <a:off x="2850097" y="4022783"/>
            <a:ext cx="8511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trung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25" name="Text Box 21"/>
          <p:cNvSpPr txBox="1">
            <a:spLocks noChangeArrowheads="1"/>
          </p:cNvSpPr>
          <p:nvPr/>
        </p:nvSpPr>
        <p:spPr bwMode="auto">
          <a:xfrm>
            <a:off x="391978" y="4767949"/>
            <a:ext cx="11255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giáo</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viên</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đại</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úy</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trung</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sĩ</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điện</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cơ</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khí</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cấy</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cày</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học</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sinh</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tiểu</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học</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học</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sinh</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trung</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học</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bác</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sĩ</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kĩ</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sư</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tiểu</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thương</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chủ</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tiệm</a:t>
            </a:r>
            <a:r>
              <a:rPr lang="en-US" altLang="zh-CN" sz="32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8974333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rc_mi" descr="329697572013041608021293"/>
          <p:cNvPicPr>
            <a:picLocks noChangeAspect="1" noChangeArrowheads="1"/>
          </p:cNvPicPr>
          <p:nvPr/>
        </p:nvPicPr>
        <p:blipFill>
          <a:blip r:embed="rId2"/>
          <a:srcRect/>
          <a:stretch>
            <a:fillRect/>
          </a:stretch>
        </p:blipFill>
        <p:spPr bwMode="auto">
          <a:xfrm>
            <a:off x="1524001" y="-1"/>
            <a:ext cx="4347210" cy="2905127"/>
          </a:xfrm>
          <a:prstGeom prst="rect">
            <a:avLst/>
          </a:prstGeom>
          <a:noFill/>
          <a:ln w="9525">
            <a:noFill/>
            <a:miter lim="800000"/>
            <a:headEnd/>
            <a:tailEnd/>
          </a:ln>
        </p:spPr>
      </p:pic>
      <p:pic>
        <p:nvPicPr>
          <p:cNvPr id="10243" name="Picture 6" descr="thợ điện"/>
          <p:cNvPicPr>
            <a:picLocks noChangeAspect="1" noChangeArrowheads="1"/>
          </p:cNvPicPr>
          <p:nvPr/>
        </p:nvPicPr>
        <p:blipFill>
          <a:blip r:embed="rId3"/>
          <a:srcRect/>
          <a:stretch>
            <a:fillRect/>
          </a:stretch>
        </p:blipFill>
        <p:spPr bwMode="auto">
          <a:xfrm>
            <a:off x="6096000" y="2"/>
            <a:ext cx="4173220" cy="2905125"/>
          </a:xfrm>
          <a:prstGeom prst="rect">
            <a:avLst/>
          </a:prstGeom>
          <a:noFill/>
          <a:ln w="9525">
            <a:noFill/>
            <a:miter lim="800000"/>
            <a:headEnd/>
            <a:tailEnd/>
          </a:ln>
        </p:spPr>
      </p:pic>
      <p:sp>
        <p:nvSpPr>
          <p:cNvPr id="10244" name="Text Box 6"/>
          <p:cNvSpPr txBox="1">
            <a:spLocks noChangeArrowheads="1"/>
          </p:cNvSpPr>
          <p:nvPr/>
        </p:nvSpPr>
        <p:spPr bwMode="auto">
          <a:xfrm>
            <a:off x="1989328" y="2767586"/>
            <a:ext cx="8242808" cy="584775"/>
          </a:xfrm>
          <a:prstGeom prst="rect">
            <a:avLst/>
          </a:prstGeom>
          <a:noFill/>
          <a:ln w="9525">
            <a:noFill/>
            <a:miter lim="800000"/>
          </a:ln>
        </p:spPr>
        <p:txBody>
          <a:bodyPr wrap="square">
            <a:spAutoFit/>
          </a:bodyPr>
          <a:lstStyle/>
          <a:p>
            <a:pPr algn="ctr" eaLnBrk="1" hangingPunct="1">
              <a:spcBef>
                <a:spcPct val="50000"/>
              </a:spcBef>
            </a:pP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cơ</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khí</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Thợ</a:t>
            </a:r>
            <a:r>
              <a:rPr lang="en-US" altLang="zh-CN" sz="3200" b="1" dirty="0">
                <a:solidFill>
                  <a:srgbClr val="0000FF"/>
                </a:solidFill>
                <a:latin typeface="Times New Roman" panose="02020603050405020304" pitchFamily="18" charset="0"/>
              </a:rPr>
              <a:t> </a:t>
            </a:r>
            <a:r>
              <a:rPr lang="en-US" altLang="zh-CN" sz="3200" b="1" dirty="0" err="1">
                <a:solidFill>
                  <a:srgbClr val="0000FF"/>
                </a:solidFill>
                <a:latin typeface="Times New Roman" panose="02020603050405020304" pitchFamily="18" charset="0"/>
              </a:rPr>
              <a:t>điện</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pic>
        <p:nvPicPr>
          <p:cNvPr id="10245" name="Picture 14" descr="thợ cấy"/>
          <p:cNvPicPr>
            <a:picLocks noChangeAspect="1" noChangeArrowheads="1"/>
          </p:cNvPicPr>
          <p:nvPr/>
        </p:nvPicPr>
        <p:blipFill>
          <a:blip r:embed="rId4"/>
          <a:srcRect/>
          <a:stretch>
            <a:fillRect/>
          </a:stretch>
        </p:blipFill>
        <p:spPr bwMode="auto">
          <a:xfrm>
            <a:off x="1524000" y="3352802"/>
            <a:ext cx="4410710" cy="2720975"/>
          </a:xfrm>
          <a:prstGeom prst="rect">
            <a:avLst/>
          </a:prstGeom>
          <a:noFill/>
          <a:ln w="9525">
            <a:noFill/>
            <a:miter lim="800000"/>
            <a:headEnd/>
            <a:tailEnd/>
          </a:ln>
        </p:spPr>
      </p:pic>
      <p:pic>
        <p:nvPicPr>
          <p:cNvPr id="10246" name="Picture 12" descr="D:\boi duong hs gioi\toan\Downloads\tho cay.jpg"/>
          <p:cNvPicPr>
            <a:picLocks noChangeAspect="1" noChangeArrowheads="1"/>
          </p:cNvPicPr>
          <p:nvPr/>
        </p:nvPicPr>
        <p:blipFill>
          <a:blip r:embed="rId5"/>
          <a:srcRect/>
          <a:stretch>
            <a:fillRect/>
          </a:stretch>
        </p:blipFill>
        <p:spPr bwMode="auto">
          <a:xfrm>
            <a:off x="6172200" y="3352800"/>
            <a:ext cx="4157980" cy="2725738"/>
          </a:xfrm>
          <a:prstGeom prst="rect">
            <a:avLst/>
          </a:prstGeom>
          <a:noFill/>
          <a:ln w="9525">
            <a:noFill/>
            <a:miter lim="800000"/>
            <a:headEnd/>
            <a:tailEnd/>
          </a:ln>
        </p:spPr>
      </p:pic>
      <p:sp>
        <p:nvSpPr>
          <p:cNvPr id="10247" name="Text Box 9"/>
          <p:cNvSpPr txBox="1">
            <a:spLocks noChangeArrowheads="1"/>
          </p:cNvSpPr>
          <p:nvPr/>
        </p:nvSpPr>
        <p:spPr bwMode="auto">
          <a:xfrm>
            <a:off x="1793240" y="6034090"/>
            <a:ext cx="8468360" cy="522287"/>
          </a:xfrm>
          <a:prstGeom prst="rect">
            <a:avLst/>
          </a:prstGeom>
          <a:solidFill>
            <a:schemeClr val="bg1"/>
          </a:solidFill>
          <a:ln w="9525">
            <a:noFill/>
            <a:miter lim="800000"/>
          </a:ln>
        </p:spPr>
        <p:txBody>
          <a:bodyPr>
            <a:spAutoFit/>
          </a:bodyPr>
          <a:lstStyle/>
          <a:p>
            <a:pPr algn="ctr" eaLnBrk="1" hangingPunct="1">
              <a:spcBef>
                <a:spcPct val="50000"/>
              </a:spcBef>
            </a:pPr>
            <a:r>
              <a:rPr lang="en-US" altLang="zh-CN" sz="2800" b="1">
                <a:solidFill>
                  <a:srgbClr val="0000FF"/>
                </a:solidFill>
                <a:latin typeface="Times New Roman" panose="02020603050405020304" pitchFamily="18" charset="0"/>
              </a:rPr>
              <a:t>Thợ cấy                                         Thợ cày                        </a:t>
            </a:r>
            <a:endParaRPr lang="en-US" altLang="zh-CN"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5777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bwMode="auto">
          <a:xfrm>
            <a:off x="1524001" y="304800"/>
            <a:ext cx="4408170" cy="6000750"/>
            <a:chOff x="155575" y="152400"/>
            <a:chExt cx="4187825" cy="3276600"/>
          </a:xfrm>
        </p:grpSpPr>
        <p:pic>
          <p:nvPicPr>
            <p:cNvPr id="9222" name="Picture 13" descr="Hình ảnh có liên quan"/>
            <p:cNvPicPr>
              <a:picLocks noChangeAspect="1" noChangeArrowheads="1"/>
            </p:cNvPicPr>
            <p:nvPr/>
          </p:nvPicPr>
          <p:blipFill>
            <a:blip r:embed="rId2"/>
            <a:srcRect/>
            <a:stretch>
              <a:fillRect/>
            </a:stretch>
          </p:blipFill>
          <p:spPr bwMode="auto">
            <a:xfrm>
              <a:off x="155575" y="152400"/>
              <a:ext cx="4187825" cy="3276600"/>
            </a:xfrm>
            <a:prstGeom prst="rect">
              <a:avLst/>
            </a:prstGeom>
            <a:noFill/>
            <a:ln w="9525">
              <a:noFill/>
              <a:miter lim="800000"/>
              <a:headEnd/>
              <a:tailEnd/>
            </a:ln>
          </p:spPr>
        </p:pic>
        <p:sp>
          <p:nvSpPr>
            <p:cNvPr id="2" name="TextBox 1"/>
            <p:cNvSpPr txBox="1"/>
            <p:nvPr/>
          </p:nvSpPr>
          <p:spPr>
            <a:xfrm>
              <a:off x="2564750" y="3093436"/>
              <a:ext cx="1778650" cy="319306"/>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en-US" sz="3200" b="1" noProof="1">
                  <a:solidFill>
                    <a:srgbClr val="000000"/>
                  </a:solidFill>
                  <a:latin typeface="Times New Roman" panose="02020603050405020304" pitchFamily="18" charset="0"/>
                  <a:cs typeface="Times New Roman" panose="02020603050405020304" pitchFamily="18" charset="0"/>
                </a:rPr>
                <a:t>Đại úy</a:t>
              </a:r>
            </a:p>
          </p:txBody>
        </p:sp>
      </p:grpSp>
      <p:grpSp>
        <p:nvGrpSpPr>
          <p:cNvPr id="4" name="Group 3"/>
          <p:cNvGrpSpPr/>
          <p:nvPr/>
        </p:nvGrpSpPr>
        <p:grpSpPr bwMode="auto">
          <a:xfrm>
            <a:off x="6015991" y="304800"/>
            <a:ext cx="4267708" cy="5913438"/>
            <a:chOff x="4806950" y="152400"/>
            <a:chExt cx="3820020" cy="3276600"/>
          </a:xfrm>
        </p:grpSpPr>
        <p:pic>
          <p:nvPicPr>
            <p:cNvPr id="9220" name="Picture 8" descr="trung si1"/>
            <p:cNvPicPr>
              <a:picLocks noChangeAspect="1" noChangeArrowheads="1"/>
            </p:cNvPicPr>
            <p:nvPr/>
          </p:nvPicPr>
          <p:blipFill>
            <a:blip r:embed="rId3"/>
            <a:srcRect/>
            <a:stretch>
              <a:fillRect/>
            </a:stretch>
          </p:blipFill>
          <p:spPr bwMode="auto">
            <a:xfrm>
              <a:off x="4806950" y="152400"/>
              <a:ext cx="3803650" cy="3276600"/>
            </a:xfrm>
            <a:prstGeom prst="rect">
              <a:avLst/>
            </a:prstGeom>
            <a:noFill/>
            <a:ln w="9525">
              <a:noFill/>
              <a:miter lim="800000"/>
              <a:headEnd/>
              <a:tailEnd/>
            </a:ln>
          </p:spPr>
        </p:pic>
        <p:sp>
          <p:nvSpPr>
            <p:cNvPr id="8" name="TextBox 7"/>
            <p:cNvSpPr txBox="1"/>
            <p:nvPr/>
          </p:nvSpPr>
          <p:spPr>
            <a:xfrm>
              <a:off x="6665577" y="3054102"/>
              <a:ext cx="1961393" cy="358128"/>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defRPr/>
              </a:pPr>
              <a:r>
                <a:rPr sz="3600" b="1" noProof="1">
                  <a:solidFill>
                    <a:srgbClr val="000000"/>
                  </a:solidFill>
                  <a:latin typeface="Times New Roman" panose="02020603050405020304" pitchFamily="18" charset="0"/>
                  <a:cs typeface="Times New Roman" panose="02020603050405020304" pitchFamily="18" charset="0"/>
                </a:rPr>
                <a:t>Trung sĩ</a:t>
              </a:r>
              <a:endParaRPr sz="3600" b="1" noProof="1">
                <a:solidFill>
                  <a:srgbClr val="00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832887907"/>
      </p:ext>
    </p:extLst>
  </p:cSld>
  <p:clrMapOvr>
    <a:masterClrMapping/>
  </p:clrMapOvr>
  <p:transition>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737</Words>
  <Application>Microsoft Office PowerPoint</Application>
  <PresentationFormat>Custom</PresentationFormat>
  <Paragraphs>121</Paragraphs>
  <Slides>22</Slides>
  <Notes>2</Notes>
  <HiddenSlides>0</HiddenSlides>
  <MMClips>1</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3:Đọc truyện sau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28</cp:revision>
  <dcterms:created xsi:type="dcterms:W3CDTF">2022-09-13T08:54:19Z</dcterms:created>
  <dcterms:modified xsi:type="dcterms:W3CDTF">2022-09-22T12:44:09Z</dcterms:modified>
</cp:coreProperties>
</file>