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23"/>
  </p:notesMasterIdLst>
  <p:sldIdLst>
    <p:sldId id="301" r:id="rId4"/>
    <p:sldId id="286" r:id="rId5"/>
    <p:sldId id="274" r:id="rId6"/>
    <p:sldId id="257" r:id="rId7"/>
    <p:sldId id="285" r:id="rId8"/>
    <p:sldId id="258" r:id="rId9"/>
    <p:sldId id="262" r:id="rId10"/>
    <p:sldId id="287" r:id="rId11"/>
    <p:sldId id="263" r:id="rId12"/>
    <p:sldId id="264" r:id="rId13"/>
    <p:sldId id="299" r:id="rId14"/>
    <p:sldId id="269" r:id="rId15"/>
    <p:sldId id="300" r:id="rId16"/>
    <p:sldId id="265" r:id="rId17"/>
    <p:sldId id="294" r:id="rId18"/>
    <p:sldId id="295" r:id="rId19"/>
    <p:sldId id="296" r:id="rId20"/>
    <p:sldId id="297"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p:scale>
          <a:sx n="67" d="100"/>
          <a:sy n="67" d="100"/>
        </p:scale>
        <p:origin x="-86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14/01/2024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11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33556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47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13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890525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760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938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155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218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3556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17AEF7E5-4CE4-4D29-98D5-04BC063BB414}"/>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xmlns=""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E7C4956-EAAE-4667-BB4D-8CD275140AC5}"/>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xmlns=""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2B1E305-FF28-4CE9-8127-5F022CD4373E}"/>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xmlns=""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AA15CB-765F-4C4F-89C3-85F7428B8592}"/>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xmlns=""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14/01/2024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14/01/2024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14/01/2024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14/01/2024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14/01/2024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14/01/2024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14/01/2024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44509E8-5556-4190-9D86-0C3A70559437}"/>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xmlns=""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14/01/2024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14/01/2024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14/01/2024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14/01/2024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4150" indent="0" algn="ctr">
              <a:buNone/>
              <a:defRPr/>
            </a:lvl2pPr>
            <a:lvl3pPr marL="1088299" indent="0" algn="ctr">
              <a:buNone/>
              <a:defRPr/>
            </a:lvl3pPr>
            <a:lvl4pPr marL="1632450" indent="0" algn="ctr">
              <a:buNone/>
              <a:defRPr/>
            </a:lvl4pPr>
            <a:lvl5pPr marL="2176598" indent="0" algn="ctr">
              <a:buNone/>
              <a:defRPr/>
            </a:lvl5pPr>
            <a:lvl6pPr marL="2720749" indent="0" algn="ctr">
              <a:buNone/>
              <a:defRPr/>
            </a:lvl6pPr>
            <a:lvl7pPr marL="3264897" indent="0" algn="ctr">
              <a:buNone/>
              <a:defRPr/>
            </a:lvl7pPr>
            <a:lvl8pPr marL="3809047" indent="0" algn="ctr">
              <a:buNone/>
              <a:defRPr/>
            </a:lvl8pPr>
            <a:lvl9pPr marL="435319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840CB-7AE9-4E7C-9920-EDC27D67D5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3542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182705-8A55-4896-BC6F-D1E9DEF44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4713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7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400"/>
            </a:lvl1pPr>
            <a:lvl2pPr marL="544150" indent="0">
              <a:buNone/>
              <a:defRPr sz="2200"/>
            </a:lvl2pPr>
            <a:lvl3pPr marL="1088299" indent="0">
              <a:buNone/>
              <a:defRPr sz="1900"/>
            </a:lvl3pPr>
            <a:lvl4pPr marL="1632450" indent="0">
              <a:buNone/>
              <a:defRPr sz="1700"/>
            </a:lvl4pPr>
            <a:lvl5pPr marL="2176598" indent="0">
              <a:buNone/>
              <a:defRPr sz="1700"/>
            </a:lvl5pPr>
            <a:lvl6pPr marL="2720749" indent="0">
              <a:buNone/>
              <a:defRPr sz="1700"/>
            </a:lvl6pPr>
            <a:lvl7pPr marL="3264897" indent="0">
              <a:buNone/>
              <a:defRPr sz="1700"/>
            </a:lvl7pPr>
            <a:lvl8pPr marL="3809047" indent="0">
              <a:buNone/>
              <a:defRPr sz="1700"/>
            </a:lvl8pPr>
            <a:lvl9pPr marL="4353198" indent="0">
              <a:buNone/>
              <a:defRPr sz="17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297DBB-253E-4A2C-B457-F0CC8A0C0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075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E7B64B-6F38-4E6F-8FB2-DCBEB6D19F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183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3" y="1535114"/>
            <a:ext cx="5386917" cy="639762"/>
          </a:xfrm>
        </p:spPr>
        <p:txBody>
          <a:bodyPr anchor="b"/>
          <a:lstStyle>
            <a:lvl1pPr marL="0" indent="0">
              <a:buNone/>
              <a:defRPr sz="2900" b="1"/>
            </a:lvl1pPr>
            <a:lvl2pPr marL="544150" indent="0">
              <a:buNone/>
              <a:defRPr sz="2400" b="1"/>
            </a:lvl2pPr>
            <a:lvl3pPr marL="1088299" indent="0">
              <a:buNone/>
              <a:defRPr sz="2200" b="1"/>
            </a:lvl3pPr>
            <a:lvl4pPr marL="1632450" indent="0">
              <a:buNone/>
              <a:defRPr sz="1900" b="1"/>
            </a:lvl4pPr>
            <a:lvl5pPr marL="2176598" indent="0">
              <a:buNone/>
              <a:defRPr sz="1900" b="1"/>
            </a:lvl5pPr>
            <a:lvl6pPr marL="2720749" indent="0">
              <a:buNone/>
              <a:defRPr sz="1900" b="1"/>
            </a:lvl6pPr>
            <a:lvl7pPr marL="3264897" indent="0">
              <a:buNone/>
              <a:defRPr sz="1900" b="1"/>
            </a:lvl7pPr>
            <a:lvl8pPr marL="3809047" indent="0">
              <a:buNone/>
              <a:defRPr sz="1900" b="1"/>
            </a:lvl8pPr>
            <a:lvl9pPr marL="4353198"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03" y="2174875"/>
            <a:ext cx="5386917" cy="3951289"/>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900" b="1"/>
            </a:lvl1pPr>
            <a:lvl2pPr marL="544150" indent="0">
              <a:buNone/>
              <a:defRPr sz="2400" b="1"/>
            </a:lvl2pPr>
            <a:lvl3pPr marL="1088299" indent="0">
              <a:buNone/>
              <a:defRPr sz="2200" b="1"/>
            </a:lvl3pPr>
            <a:lvl4pPr marL="1632450" indent="0">
              <a:buNone/>
              <a:defRPr sz="1900" b="1"/>
            </a:lvl4pPr>
            <a:lvl5pPr marL="2176598" indent="0">
              <a:buNone/>
              <a:defRPr sz="1900" b="1"/>
            </a:lvl5pPr>
            <a:lvl6pPr marL="2720749" indent="0">
              <a:buNone/>
              <a:defRPr sz="1900" b="1"/>
            </a:lvl6pPr>
            <a:lvl7pPr marL="3264897" indent="0">
              <a:buNone/>
              <a:defRPr sz="1900" b="1"/>
            </a:lvl7pPr>
            <a:lvl8pPr marL="3809047" indent="0">
              <a:buNone/>
              <a:defRPr sz="1900" b="1"/>
            </a:lvl8pPr>
            <a:lvl9pPr marL="4353198"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9"/>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723251-B9BC-44CE-8F85-8EC7B523C2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0883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0F6A55-02BF-49B2-A463-53D580C807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4662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83C57B8-FD4D-47CD-BA58-20D7E155162A}"/>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xmlns=""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0BAD60-F54C-4B20-86EC-FB0266B02F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955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6734" y="273051"/>
            <a:ext cx="6815667" cy="5853113"/>
          </a:xfrm>
        </p:spPr>
        <p:txBody>
          <a:bodyPr/>
          <a:lstStyle>
            <a:lvl1pPr>
              <a:defRPr sz="39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700"/>
            </a:lvl1pPr>
            <a:lvl2pPr marL="544150" indent="0">
              <a:buNone/>
              <a:defRPr sz="1400"/>
            </a:lvl2pPr>
            <a:lvl3pPr marL="1088299" indent="0">
              <a:buNone/>
              <a:defRPr sz="1200"/>
            </a:lvl3pPr>
            <a:lvl4pPr marL="1632450" indent="0">
              <a:buNone/>
              <a:defRPr sz="1100"/>
            </a:lvl4pPr>
            <a:lvl5pPr marL="2176598" indent="0">
              <a:buNone/>
              <a:defRPr sz="1100"/>
            </a:lvl5pPr>
            <a:lvl6pPr marL="2720749" indent="0">
              <a:buNone/>
              <a:defRPr sz="1100"/>
            </a:lvl6pPr>
            <a:lvl7pPr marL="3264897" indent="0">
              <a:buNone/>
              <a:defRPr sz="1100"/>
            </a:lvl7pPr>
            <a:lvl8pPr marL="3809047" indent="0">
              <a:buNone/>
              <a:defRPr sz="1100"/>
            </a:lvl8pPr>
            <a:lvl9pPr marL="4353198" indent="0">
              <a:buNone/>
              <a:defRPr sz="11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CDC553-DA46-4640-B72D-148485BAF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427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900"/>
            </a:lvl1pPr>
            <a:lvl2pPr marL="544150" indent="0">
              <a:buNone/>
              <a:defRPr sz="3300"/>
            </a:lvl2pPr>
            <a:lvl3pPr marL="1088299" indent="0">
              <a:buNone/>
              <a:defRPr sz="2900"/>
            </a:lvl3pPr>
            <a:lvl4pPr marL="1632450" indent="0">
              <a:buNone/>
              <a:defRPr sz="2400"/>
            </a:lvl4pPr>
            <a:lvl5pPr marL="2176598" indent="0">
              <a:buNone/>
              <a:defRPr sz="2400"/>
            </a:lvl5pPr>
            <a:lvl6pPr marL="2720749" indent="0">
              <a:buNone/>
              <a:defRPr sz="2400"/>
            </a:lvl6pPr>
            <a:lvl7pPr marL="3264897" indent="0">
              <a:buNone/>
              <a:defRPr sz="2400"/>
            </a:lvl7pPr>
            <a:lvl8pPr marL="3809047" indent="0">
              <a:buNone/>
              <a:defRPr sz="2400"/>
            </a:lvl8pPr>
            <a:lvl9pPr marL="4353198" indent="0">
              <a:buNone/>
              <a:defRPr sz="24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0"/>
            </a:lvl1pPr>
            <a:lvl2pPr marL="544150" indent="0">
              <a:buNone/>
              <a:defRPr sz="1400"/>
            </a:lvl2pPr>
            <a:lvl3pPr marL="1088299" indent="0">
              <a:buNone/>
              <a:defRPr sz="1200"/>
            </a:lvl3pPr>
            <a:lvl4pPr marL="1632450" indent="0">
              <a:buNone/>
              <a:defRPr sz="1100"/>
            </a:lvl4pPr>
            <a:lvl5pPr marL="2176598" indent="0">
              <a:buNone/>
              <a:defRPr sz="1100"/>
            </a:lvl5pPr>
            <a:lvl6pPr marL="2720749" indent="0">
              <a:buNone/>
              <a:defRPr sz="1100"/>
            </a:lvl6pPr>
            <a:lvl7pPr marL="3264897" indent="0">
              <a:buNone/>
              <a:defRPr sz="1100"/>
            </a:lvl7pPr>
            <a:lvl8pPr marL="3809047" indent="0">
              <a:buNone/>
              <a:defRPr sz="1100"/>
            </a:lvl8pPr>
            <a:lvl9pPr marL="4353198" indent="0">
              <a:buNone/>
              <a:defRPr sz="11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CFE6E4-4639-41EE-8933-E3F830C50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3722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EB84AE-5BD0-430C-976F-B71476154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649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38E6B2-15AC-4E80-AD4E-6CDD36C960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3057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20D70D-5143-4FAD-9148-2A096ECF0C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5054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66791D8-0F4C-4530-AEC2-73DA6B1A1EEF}"/>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xmlns=""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09819493-06E8-4DBE-899F-D1538C5BCD97}"/>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8" name="页脚占位符 7">
            <a:extLst>
              <a:ext uri="{FF2B5EF4-FFF2-40B4-BE49-F238E27FC236}">
                <a16:creationId xmlns:a16="http://schemas.microsoft.com/office/drawing/2014/main" xmlns=""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7AE7AE5-6A57-4382-ABCC-68E04D5371E4}"/>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4" name="页脚占位符 3">
            <a:extLst>
              <a:ext uri="{FF2B5EF4-FFF2-40B4-BE49-F238E27FC236}">
                <a16:creationId xmlns:a16="http://schemas.microsoft.com/office/drawing/2014/main" xmlns=""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35A61B-310B-4A2E-82D4-5615E0FCCEC2}"/>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3" name="页脚占位符 2">
            <a:extLst>
              <a:ext uri="{FF2B5EF4-FFF2-40B4-BE49-F238E27FC236}">
                <a16:creationId xmlns:a16="http://schemas.microsoft.com/office/drawing/2014/main" xmlns=""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xmlns=""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35A61B-310B-4A2E-82D4-5615E0FCCEC2}"/>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3" name="页脚占位符 2">
            <a:extLst>
              <a:ext uri="{FF2B5EF4-FFF2-40B4-BE49-F238E27FC236}">
                <a16:creationId xmlns:a16="http://schemas.microsoft.com/office/drawing/2014/main" xmlns=""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xmlns=""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xmlns=""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552F6B89-24A5-43E3-B42D-9CCA63B8045F}"/>
              </a:ext>
            </a:extLst>
          </p:cNvPr>
          <p:cNvSpPr>
            <a:spLocks noGrp="1"/>
          </p:cNvSpPr>
          <p:nvPr>
            <p:ph type="dt" sz="half" idx="10"/>
          </p:nvPr>
        </p:nvSpPr>
        <p:spPr/>
        <p:txBody>
          <a:bodyPr/>
          <a:lstStyle/>
          <a:p>
            <a:fld id="{03E35446-9DAD-4904-A214-92970EC62427}"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xmlns=""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xmlns=""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093206D2-ED89-44E4-88EF-6DF66A9DE40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14/01/2024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866" y="275167"/>
            <a:ext cx="109722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30" tIns="54416" rIns="108830" bIns="5441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866" y="1600730"/>
            <a:ext cx="10972271" cy="452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30" tIns="54416" rIns="108830" bIns="544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866" y="6245490"/>
            <a:ext cx="2844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defRPr sz="1700">
                <a:latin typeface="+mn-lt"/>
              </a:defRPr>
            </a:lvl1pPr>
          </a:lstStyle>
          <a:p>
            <a:pPr defTabSz="609478"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866" y="6245490"/>
            <a:ext cx="3860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lgn="ctr">
              <a:defRPr sz="1700">
                <a:latin typeface="+mn-lt"/>
              </a:defRPr>
            </a:lvl1pPr>
          </a:lstStyle>
          <a:p>
            <a:pPr defTabSz="609478"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866" y="6245490"/>
            <a:ext cx="2844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lgn="r">
              <a:defRPr sz="1700">
                <a:latin typeface="+mn-lt"/>
              </a:defRPr>
            </a:lvl1pPr>
          </a:lstStyle>
          <a:p>
            <a:pPr defTabSz="609478" fontAlgn="base">
              <a:spcBef>
                <a:spcPct val="0"/>
              </a:spcBef>
              <a:spcAft>
                <a:spcPct val="0"/>
              </a:spcAft>
              <a:defRPr/>
            </a:pPr>
            <a:fld id="{63241CD8-2555-4954-9E10-B1AAC24860C0}" type="slidenum">
              <a:rPr lang="en-US" smtClean="0">
                <a:solidFill>
                  <a:srgbClr val="000000"/>
                </a:solidFill>
              </a:rPr>
              <a:pPr defTabSz="609478"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6245887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5300">
          <a:solidFill>
            <a:schemeClr val="tx2"/>
          </a:solidFill>
          <a:latin typeface="+mj-lt"/>
          <a:ea typeface="+mj-ea"/>
          <a:cs typeface="+mj-cs"/>
        </a:defRPr>
      </a:lvl1pPr>
      <a:lvl2pPr algn="ctr" rtl="0" eaLnBrk="0" fontAlgn="base" hangingPunct="0">
        <a:spcBef>
          <a:spcPct val="0"/>
        </a:spcBef>
        <a:spcAft>
          <a:spcPct val="0"/>
        </a:spcAft>
        <a:defRPr sz="5300">
          <a:solidFill>
            <a:schemeClr val="tx2"/>
          </a:solidFill>
          <a:latin typeface="Arial" charset="0"/>
        </a:defRPr>
      </a:lvl2pPr>
      <a:lvl3pPr algn="ctr" rtl="0" eaLnBrk="0" fontAlgn="base" hangingPunct="0">
        <a:spcBef>
          <a:spcPct val="0"/>
        </a:spcBef>
        <a:spcAft>
          <a:spcPct val="0"/>
        </a:spcAft>
        <a:defRPr sz="5300">
          <a:solidFill>
            <a:schemeClr val="tx2"/>
          </a:solidFill>
          <a:latin typeface="Arial" charset="0"/>
        </a:defRPr>
      </a:lvl3pPr>
      <a:lvl4pPr algn="ctr" rtl="0" eaLnBrk="0" fontAlgn="base" hangingPunct="0">
        <a:spcBef>
          <a:spcPct val="0"/>
        </a:spcBef>
        <a:spcAft>
          <a:spcPct val="0"/>
        </a:spcAft>
        <a:defRPr sz="5300">
          <a:solidFill>
            <a:schemeClr val="tx2"/>
          </a:solidFill>
          <a:latin typeface="Arial" charset="0"/>
        </a:defRPr>
      </a:lvl4pPr>
      <a:lvl5pPr algn="ctr" rtl="0" eaLnBrk="0" fontAlgn="base" hangingPunct="0">
        <a:spcBef>
          <a:spcPct val="0"/>
        </a:spcBef>
        <a:spcAft>
          <a:spcPct val="0"/>
        </a:spcAft>
        <a:defRPr sz="5300">
          <a:solidFill>
            <a:schemeClr val="tx2"/>
          </a:solidFill>
          <a:latin typeface="Arial" charset="0"/>
        </a:defRPr>
      </a:lvl5pPr>
      <a:lvl6pPr marL="544150" algn="ctr" rtl="0" fontAlgn="base">
        <a:spcBef>
          <a:spcPct val="0"/>
        </a:spcBef>
        <a:spcAft>
          <a:spcPct val="0"/>
        </a:spcAft>
        <a:defRPr sz="5300">
          <a:solidFill>
            <a:schemeClr val="tx2"/>
          </a:solidFill>
          <a:latin typeface="Arial" charset="0"/>
        </a:defRPr>
      </a:lvl6pPr>
      <a:lvl7pPr marL="1088299" algn="ctr" rtl="0" fontAlgn="base">
        <a:spcBef>
          <a:spcPct val="0"/>
        </a:spcBef>
        <a:spcAft>
          <a:spcPct val="0"/>
        </a:spcAft>
        <a:defRPr sz="5300">
          <a:solidFill>
            <a:schemeClr val="tx2"/>
          </a:solidFill>
          <a:latin typeface="Arial" charset="0"/>
        </a:defRPr>
      </a:lvl7pPr>
      <a:lvl8pPr marL="1632450" algn="ctr" rtl="0" fontAlgn="base">
        <a:spcBef>
          <a:spcPct val="0"/>
        </a:spcBef>
        <a:spcAft>
          <a:spcPct val="0"/>
        </a:spcAft>
        <a:defRPr sz="5300">
          <a:solidFill>
            <a:schemeClr val="tx2"/>
          </a:solidFill>
          <a:latin typeface="Arial" charset="0"/>
        </a:defRPr>
      </a:lvl8pPr>
      <a:lvl9pPr marL="2176598" algn="ctr" rtl="0" fontAlgn="base">
        <a:spcBef>
          <a:spcPct val="0"/>
        </a:spcBef>
        <a:spcAft>
          <a:spcPct val="0"/>
        </a:spcAft>
        <a:defRPr sz="5300">
          <a:solidFill>
            <a:schemeClr val="tx2"/>
          </a:solidFill>
          <a:latin typeface="Arial" charset="0"/>
        </a:defRPr>
      </a:lvl9pPr>
    </p:titleStyle>
    <p:bodyStyle>
      <a:lvl1pPr marL="407377" indent="-407377" algn="l" rtl="0" eaLnBrk="0" fontAlgn="base" hangingPunct="0">
        <a:spcBef>
          <a:spcPct val="20000"/>
        </a:spcBef>
        <a:spcAft>
          <a:spcPct val="0"/>
        </a:spcAft>
        <a:buChar char="•"/>
        <a:defRPr sz="3900">
          <a:solidFill>
            <a:schemeClr val="tx1"/>
          </a:solidFill>
          <a:latin typeface="+mn-lt"/>
          <a:ea typeface="+mn-ea"/>
          <a:cs typeface="+mn-cs"/>
        </a:defRPr>
      </a:lvl1pPr>
      <a:lvl2pPr marL="883532" indent="-339922" algn="l" rtl="0" eaLnBrk="0" fontAlgn="base" hangingPunct="0">
        <a:spcBef>
          <a:spcPct val="20000"/>
        </a:spcBef>
        <a:spcAft>
          <a:spcPct val="0"/>
        </a:spcAft>
        <a:buChar char="–"/>
        <a:defRPr sz="3300">
          <a:solidFill>
            <a:schemeClr val="tx1"/>
          </a:solidFill>
          <a:latin typeface="+mn-lt"/>
        </a:defRPr>
      </a:lvl2pPr>
      <a:lvl3pPr marL="1359687" indent="-271145" algn="l" rtl="0" eaLnBrk="0" fontAlgn="base" hangingPunct="0">
        <a:spcBef>
          <a:spcPct val="20000"/>
        </a:spcBef>
        <a:spcAft>
          <a:spcPct val="0"/>
        </a:spcAft>
        <a:buChar char="•"/>
        <a:defRPr sz="2900">
          <a:solidFill>
            <a:schemeClr val="tx1"/>
          </a:solidFill>
          <a:latin typeface="+mn-lt"/>
        </a:defRPr>
      </a:lvl3pPr>
      <a:lvl4pPr marL="1903297" indent="-271145" algn="l" rtl="0" eaLnBrk="0" fontAlgn="base" hangingPunct="0">
        <a:spcBef>
          <a:spcPct val="20000"/>
        </a:spcBef>
        <a:spcAft>
          <a:spcPct val="0"/>
        </a:spcAft>
        <a:buChar char="–"/>
        <a:defRPr sz="2400">
          <a:solidFill>
            <a:schemeClr val="tx1"/>
          </a:solidFill>
          <a:latin typeface="+mn-lt"/>
        </a:defRPr>
      </a:lvl4pPr>
      <a:lvl5pPr marL="2448229" indent="-271145" algn="l" rtl="0" eaLnBrk="0" fontAlgn="base" hangingPunct="0">
        <a:spcBef>
          <a:spcPct val="20000"/>
        </a:spcBef>
        <a:spcAft>
          <a:spcPct val="0"/>
        </a:spcAft>
        <a:buChar char="»"/>
        <a:defRPr sz="2400">
          <a:solidFill>
            <a:schemeClr val="tx1"/>
          </a:solidFill>
          <a:latin typeface="+mn-lt"/>
        </a:defRPr>
      </a:lvl5pPr>
      <a:lvl6pPr marL="2992824" indent="-272075" algn="l" rtl="0" fontAlgn="base">
        <a:spcBef>
          <a:spcPct val="20000"/>
        </a:spcBef>
        <a:spcAft>
          <a:spcPct val="0"/>
        </a:spcAft>
        <a:buChar char="»"/>
        <a:defRPr sz="2400">
          <a:solidFill>
            <a:schemeClr val="tx1"/>
          </a:solidFill>
          <a:latin typeface="+mn-lt"/>
        </a:defRPr>
      </a:lvl6pPr>
      <a:lvl7pPr marL="3536972" indent="-272075" algn="l" rtl="0" fontAlgn="base">
        <a:spcBef>
          <a:spcPct val="20000"/>
        </a:spcBef>
        <a:spcAft>
          <a:spcPct val="0"/>
        </a:spcAft>
        <a:buChar char="»"/>
        <a:defRPr sz="2400">
          <a:solidFill>
            <a:schemeClr val="tx1"/>
          </a:solidFill>
          <a:latin typeface="+mn-lt"/>
        </a:defRPr>
      </a:lvl7pPr>
      <a:lvl8pPr marL="4081123" indent="-272075" algn="l" rtl="0" fontAlgn="base">
        <a:spcBef>
          <a:spcPct val="20000"/>
        </a:spcBef>
        <a:spcAft>
          <a:spcPct val="0"/>
        </a:spcAft>
        <a:buChar char="»"/>
        <a:defRPr sz="2400">
          <a:solidFill>
            <a:schemeClr val="tx1"/>
          </a:solidFill>
          <a:latin typeface="+mn-lt"/>
        </a:defRPr>
      </a:lvl8pPr>
      <a:lvl9pPr marL="4625273" indent="-272075"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8299" rtl="0" eaLnBrk="1" latinLnBrk="0" hangingPunct="1">
        <a:defRPr sz="2200" kern="1200">
          <a:solidFill>
            <a:schemeClr val="tx1"/>
          </a:solidFill>
          <a:latin typeface="+mn-lt"/>
          <a:ea typeface="+mn-ea"/>
          <a:cs typeface="+mn-cs"/>
        </a:defRPr>
      </a:lvl1pPr>
      <a:lvl2pPr marL="544150" algn="l" defTabSz="1088299" rtl="0" eaLnBrk="1" latinLnBrk="0" hangingPunct="1">
        <a:defRPr sz="2200" kern="1200">
          <a:solidFill>
            <a:schemeClr val="tx1"/>
          </a:solidFill>
          <a:latin typeface="+mn-lt"/>
          <a:ea typeface="+mn-ea"/>
          <a:cs typeface="+mn-cs"/>
        </a:defRPr>
      </a:lvl2pPr>
      <a:lvl3pPr marL="1088299" algn="l" defTabSz="1088299" rtl="0" eaLnBrk="1" latinLnBrk="0" hangingPunct="1">
        <a:defRPr sz="2200" kern="1200">
          <a:solidFill>
            <a:schemeClr val="tx1"/>
          </a:solidFill>
          <a:latin typeface="+mn-lt"/>
          <a:ea typeface="+mn-ea"/>
          <a:cs typeface="+mn-cs"/>
        </a:defRPr>
      </a:lvl3pPr>
      <a:lvl4pPr marL="1632450" algn="l" defTabSz="1088299" rtl="0" eaLnBrk="1" latinLnBrk="0" hangingPunct="1">
        <a:defRPr sz="2200" kern="1200">
          <a:solidFill>
            <a:schemeClr val="tx1"/>
          </a:solidFill>
          <a:latin typeface="+mn-lt"/>
          <a:ea typeface="+mn-ea"/>
          <a:cs typeface="+mn-cs"/>
        </a:defRPr>
      </a:lvl4pPr>
      <a:lvl5pPr marL="2176598" algn="l" defTabSz="1088299" rtl="0" eaLnBrk="1" latinLnBrk="0" hangingPunct="1">
        <a:defRPr sz="2200" kern="1200">
          <a:solidFill>
            <a:schemeClr val="tx1"/>
          </a:solidFill>
          <a:latin typeface="+mn-lt"/>
          <a:ea typeface="+mn-ea"/>
          <a:cs typeface="+mn-cs"/>
        </a:defRPr>
      </a:lvl5pPr>
      <a:lvl6pPr marL="2720749" algn="l" defTabSz="1088299" rtl="0" eaLnBrk="1" latinLnBrk="0" hangingPunct="1">
        <a:defRPr sz="2200" kern="1200">
          <a:solidFill>
            <a:schemeClr val="tx1"/>
          </a:solidFill>
          <a:latin typeface="+mn-lt"/>
          <a:ea typeface="+mn-ea"/>
          <a:cs typeface="+mn-cs"/>
        </a:defRPr>
      </a:lvl6pPr>
      <a:lvl7pPr marL="3264897" algn="l" defTabSz="1088299" rtl="0" eaLnBrk="1" latinLnBrk="0" hangingPunct="1">
        <a:defRPr sz="2200" kern="1200">
          <a:solidFill>
            <a:schemeClr val="tx1"/>
          </a:solidFill>
          <a:latin typeface="+mn-lt"/>
          <a:ea typeface="+mn-ea"/>
          <a:cs typeface="+mn-cs"/>
        </a:defRPr>
      </a:lvl7pPr>
      <a:lvl8pPr marL="3809047" algn="l" defTabSz="1088299" rtl="0" eaLnBrk="1" latinLnBrk="0" hangingPunct="1">
        <a:defRPr sz="2200" kern="1200">
          <a:solidFill>
            <a:schemeClr val="tx1"/>
          </a:solidFill>
          <a:latin typeface="+mn-lt"/>
          <a:ea typeface="+mn-ea"/>
          <a:cs typeface="+mn-cs"/>
        </a:defRPr>
      </a:lvl8pPr>
      <a:lvl9pPr marL="4353198" algn="l" defTabSz="108829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slide" Target="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8.png"/><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13"/>
          <p:cNvPicPr>
            <a:picLocks noChangeAspect="1" noChangeArrowheads="1"/>
          </p:cNvPicPr>
          <p:nvPr/>
        </p:nvPicPr>
        <p:blipFill>
          <a:blip r:embed="rId2">
            <a:extLst>
              <a:ext uri="{28A0092B-C50C-407E-A947-70E740481C1C}">
                <a14:useLocalDpi xmlns:a14="http://schemas.microsoft.com/office/drawing/2010/main" val="0"/>
              </a:ext>
            </a:extLst>
          </a:blip>
          <a:srcRect t="155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14"/>
          <p:cNvSpPr>
            <a:spLocks noChangeArrowheads="1" noChangeShapeType="1" noTextEdit="1"/>
          </p:cNvSpPr>
          <p:nvPr/>
        </p:nvSpPr>
        <p:spPr bwMode="auto">
          <a:xfrm>
            <a:off x="3708400" y="438683"/>
            <a:ext cx="4927600" cy="399521"/>
          </a:xfrm>
          <a:prstGeom prst="rect">
            <a:avLst/>
          </a:prstGeom>
        </p:spPr>
        <p:txBody>
          <a:bodyPr wrap="none" lIns="76176" tIns="38088" rIns="76176" bIns="38088" fromWordArt="1">
            <a:prstTxWarp prst="textFadeUp">
              <a:avLst>
                <a:gd name="adj" fmla="val 0"/>
              </a:avLst>
            </a:prstTxWarp>
          </a:bodyPr>
          <a:lstStyle/>
          <a:p>
            <a:pPr algn="ctr" defTabSz="609417" fontAlgn="base">
              <a:spcBef>
                <a:spcPct val="0"/>
              </a:spcBef>
              <a:spcAft>
                <a:spcPct val="0"/>
              </a:spcAft>
            </a:pPr>
            <a:r>
              <a:rPr lang="vi-VN" sz="300" b="1" kern="10" dirty="0">
                <a:ln w="9525">
                  <a:solidFill>
                    <a:srgbClr val="0000FF"/>
                  </a:solidFill>
                  <a:round/>
                  <a:headEnd/>
                  <a:tailEnd/>
                </a:ln>
                <a:solidFill>
                  <a:srgbClr val="0000FF"/>
                </a:solidFill>
                <a:latin typeface="Times New Roman"/>
                <a:cs typeface="Times New Roman"/>
              </a:rPr>
              <a:t> TRƯỜNG TIỂU HỌC </a:t>
            </a:r>
            <a:r>
              <a:rPr lang="en-US" sz="300" b="1" kern="10" dirty="0">
                <a:ln w="9525">
                  <a:solidFill>
                    <a:srgbClr val="0000FF"/>
                  </a:solidFill>
                  <a:round/>
                  <a:headEnd/>
                  <a:tailEnd/>
                </a:ln>
                <a:solidFill>
                  <a:srgbClr val="0000FF"/>
                </a:solidFill>
                <a:latin typeface="Times New Roman"/>
                <a:cs typeface="Times New Roman"/>
              </a:rPr>
              <a:t>ĐẠI QUA</a:t>
            </a:r>
            <a:r>
              <a:rPr lang="vi-VN" sz="300" b="1" kern="10" dirty="0">
                <a:ln w="9525">
                  <a:solidFill>
                    <a:srgbClr val="0000FF"/>
                  </a:solidFill>
                  <a:round/>
                  <a:headEnd/>
                  <a:tailEnd/>
                </a:ln>
                <a:solidFill>
                  <a:srgbClr val="0000FF"/>
                </a:solidFill>
                <a:latin typeface="Times New Roman"/>
                <a:cs typeface="Times New Roman"/>
              </a:rPr>
              <a:t>NG</a:t>
            </a:r>
            <a:endParaRPr lang="en-US" sz="300" b="1" kern="10" dirty="0">
              <a:ln w="9525">
                <a:solidFill>
                  <a:srgbClr val="0000FF"/>
                </a:solidFill>
                <a:round/>
                <a:headEnd/>
                <a:tailEnd/>
              </a:ln>
              <a:solidFill>
                <a:srgbClr val="0000FF"/>
              </a:solidFill>
              <a:latin typeface="Times New Roman"/>
              <a:cs typeface="Times New Roman"/>
            </a:endParaRPr>
          </a:p>
        </p:txBody>
      </p:sp>
      <p:sp>
        <p:nvSpPr>
          <p:cNvPr id="2053" name="WordArt 16"/>
          <p:cNvSpPr>
            <a:spLocks noChangeArrowheads="1" noChangeShapeType="1" noTextEdit="1"/>
          </p:cNvSpPr>
          <p:nvPr/>
        </p:nvSpPr>
        <p:spPr bwMode="auto">
          <a:xfrm>
            <a:off x="3454136" y="2526775"/>
            <a:ext cx="5588000" cy="521229"/>
          </a:xfrm>
          <a:prstGeom prst="rect">
            <a:avLst/>
          </a:prstGeom>
        </p:spPr>
        <p:txBody>
          <a:bodyPr wrap="none" lIns="76176" tIns="38088" rIns="76176" bIns="38088" fromWordArt="1">
            <a:prstTxWarp prst="textPlain">
              <a:avLst>
                <a:gd name="adj" fmla="val 50000"/>
              </a:avLst>
            </a:prstTxWarp>
          </a:bodyPr>
          <a:lstStyle/>
          <a:p>
            <a:pPr algn="ctr" defTabSz="609417" fontAlgn="base">
              <a:spcBef>
                <a:spcPct val="0"/>
              </a:spcBef>
              <a:spcAft>
                <a:spcPct val="0"/>
              </a:spcAft>
            </a:pPr>
            <a:r>
              <a:rPr lang="en-US" sz="6300" kern="10" dirty="0">
                <a:ln w="9525">
                  <a:solidFill>
                    <a:srgbClr val="FF0000"/>
                  </a:solidFill>
                  <a:round/>
                  <a:headEnd/>
                  <a:tailEnd/>
                </a:ln>
                <a:solidFill>
                  <a:srgbClr val="0000FF"/>
                </a:solidFill>
                <a:latin typeface="Times New Roman"/>
                <a:cs typeface="Times New Roman"/>
              </a:rPr>
              <a:t>MÔN: TIẾNG VIỆT</a:t>
            </a:r>
          </a:p>
        </p:txBody>
      </p:sp>
      <p:sp>
        <p:nvSpPr>
          <p:cNvPr id="2054" name="WordArt 17"/>
          <p:cNvSpPr>
            <a:spLocks noChangeArrowheads="1" noChangeShapeType="1" noTextEdit="1"/>
          </p:cNvSpPr>
          <p:nvPr/>
        </p:nvSpPr>
        <p:spPr bwMode="auto">
          <a:xfrm>
            <a:off x="5384273" y="3429000"/>
            <a:ext cx="2133865" cy="381000"/>
          </a:xfrm>
          <a:prstGeom prst="rect">
            <a:avLst/>
          </a:prstGeom>
        </p:spPr>
        <p:txBody>
          <a:bodyPr wrap="none" lIns="76176" tIns="38088" rIns="76176" bIns="38088" fromWordArt="1">
            <a:prstTxWarp prst="textPlain">
              <a:avLst>
                <a:gd name="adj" fmla="val 50000"/>
              </a:avLst>
            </a:prstTxWarp>
          </a:bodyPr>
          <a:lstStyle/>
          <a:p>
            <a:pPr algn="ctr" defTabSz="609417" fontAlgn="base">
              <a:spcBef>
                <a:spcPct val="0"/>
              </a:spcBef>
              <a:spcAft>
                <a:spcPct val="0"/>
              </a:spcAft>
            </a:pPr>
            <a:r>
              <a:rPr lang="en-US" sz="5700" kern="10" dirty="0" err="1">
                <a:ln w="9525">
                  <a:solidFill>
                    <a:srgbClr val="0000FF"/>
                  </a:solidFill>
                  <a:round/>
                  <a:headEnd/>
                  <a:tailEnd/>
                </a:ln>
                <a:solidFill>
                  <a:srgbClr val="FF0000"/>
                </a:solidFill>
                <a:latin typeface="Times New Roman"/>
                <a:cs typeface="Times New Roman"/>
              </a:rPr>
              <a:t>LỚP</a:t>
            </a:r>
            <a:r>
              <a:rPr lang="en-US" sz="5700" kern="10" dirty="0">
                <a:ln w="9525">
                  <a:solidFill>
                    <a:srgbClr val="0000FF"/>
                  </a:solidFill>
                  <a:round/>
                  <a:headEnd/>
                  <a:tailEnd/>
                </a:ln>
                <a:solidFill>
                  <a:srgbClr val="FF0000"/>
                </a:solidFill>
                <a:latin typeface="Times New Roman"/>
                <a:cs typeface="Times New Roman"/>
              </a:rPr>
              <a:t> </a:t>
            </a:r>
            <a:r>
              <a:rPr lang="en-US" sz="5700" kern="10" dirty="0" smtClean="0">
                <a:ln w="9525">
                  <a:solidFill>
                    <a:srgbClr val="0000FF"/>
                  </a:solidFill>
                  <a:round/>
                  <a:headEnd/>
                  <a:tailEnd/>
                </a:ln>
                <a:solidFill>
                  <a:srgbClr val="FF0000"/>
                </a:solidFill>
                <a:latin typeface="Times New Roman"/>
                <a:cs typeface="Times New Roman"/>
              </a:rPr>
              <a:t>3 G</a:t>
            </a:r>
            <a:endParaRPr lang="en-US" sz="5700" kern="10" dirty="0">
              <a:ln w="9525">
                <a:solidFill>
                  <a:srgbClr val="0000FF"/>
                </a:solidFill>
                <a:round/>
                <a:headEnd/>
                <a:tailEnd/>
              </a:ln>
              <a:solidFill>
                <a:srgbClr val="FF0000"/>
              </a:solidFill>
              <a:latin typeface="Times New Roman"/>
              <a:cs typeface="Times New Roman"/>
            </a:endParaRPr>
          </a:p>
        </p:txBody>
      </p:sp>
      <p:sp>
        <p:nvSpPr>
          <p:cNvPr id="2055" name="WordArt 5"/>
          <p:cNvSpPr>
            <a:spLocks noChangeArrowheads="1" noChangeShapeType="1" noTextEdit="1"/>
          </p:cNvSpPr>
          <p:nvPr/>
        </p:nvSpPr>
        <p:spPr bwMode="auto">
          <a:xfrm>
            <a:off x="4015057" y="4419869"/>
            <a:ext cx="6525947" cy="5820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176" tIns="38088" rIns="76176" bIns="38088" fromWordArt="1">
            <a:prstTxWarp prst="textFadeUp">
              <a:avLst>
                <a:gd name="adj" fmla="val 0"/>
              </a:avLst>
            </a:prstTxWarp>
          </a:bodyPr>
          <a:lstStyle/>
          <a:p>
            <a:pPr algn="ctr" defTabSz="609417" fontAlgn="base">
              <a:spcBef>
                <a:spcPct val="0"/>
              </a:spcBef>
              <a:spcAft>
                <a:spcPct val="0"/>
              </a:spcAft>
            </a:pPr>
            <a:r>
              <a:rPr lang="vi-VN" sz="3100" b="1" kern="10">
                <a:solidFill>
                  <a:srgbClr val="0000FF"/>
                </a:solidFill>
                <a:latin typeface="Times New Roman"/>
                <a:cs typeface="Times New Roman"/>
              </a:rPr>
              <a:t>Người dạy: Huỳnh Thị Yến</a:t>
            </a:r>
            <a:endParaRPr lang="en-US" sz="3100" b="1" kern="10">
              <a:solidFill>
                <a:srgbClr val="0000FF"/>
              </a:solidFill>
              <a:latin typeface="Times New Roman"/>
              <a:cs typeface="Times New Roman"/>
            </a:endParaRPr>
          </a:p>
        </p:txBody>
      </p:sp>
    </p:spTree>
    <p:extLst>
      <p:ext uri="{BB962C8B-B14F-4D97-AF65-F5344CB8AC3E}">
        <p14:creationId xmlns:p14="http://schemas.microsoft.com/office/powerpoint/2010/main" val="26973880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sp>
        <p:nvSpPr>
          <p:cNvPr id="8" name="Rectangle 7">
            <a:extLst>
              <a:ext uri="{FF2B5EF4-FFF2-40B4-BE49-F238E27FC236}">
                <a16:creationId xmlns:a16="http://schemas.microsoft.com/office/drawing/2014/main" xmlns="" id="{0DC0A112-B915-4456-9CD6-670C97D0500C}"/>
              </a:ext>
            </a:extLst>
          </p:cNvPr>
          <p:cNvSpPr/>
          <p:nvPr/>
        </p:nvSpPr>
        <p:spPr>
          <a:xfrm>
            <a:off x="714375" y="1773946"/>
            <a:ext cx="11115675" cy="3675045"/>
          </a:xfrm>
          <a:prstGeom prst="rect">
            <a:avLst/>
          </a:prstGeom>
        </p:spPr>
        <p:txBody>
          <a:bodyPr wrap="square">
            <a:spAutoFit/>
          </a:bodyPr>
          <a:lstStyle/>
          <a:p>
            <a:pPr marL="44450" lvl="0" algn="just">
              <a:lnSpc>
                <a:spcPct val="150000"/>
              </a:lnSpc>
              <a:defRPr/>
            </a:pPr>
            <a:r>
              <a:rPr lang="vi-VN" sz="4000" b="1" dirty="0">
                <a:solidFill>
                  <a:srgbClr val="002060"/>
                </a:solidFill>
                <a:latin typeface="Times New Roman" pitchFamily="18" charset="0"/>
                <a:ea typeface="Arial-Rounded" panose="020B0500000000000000" pitchFamily="34" charset="0"/>
                <a:cs typeface="Times New Roman" pitchFamily="18" charset="0"/>
              </a:rPr>
              <a:t>Bạn có thể thấy</a:t>
            </a:r>
            <a:r>
              <a:rPr lang="vi-VN" sz="4000" b="1" dirty="0">
                <a:solidFill>
                  <a:srgbClr val="FF0000"/>
                </a:solidFill>
                <a:latin typeface="Times New Roman" pitchFamily="18" charset="0"/>
                <a:ea typeface="Arial-Rounded" panose="020B0500000000000000" pitchFamily="34" charset="0"/>
                <a:cs typeface="Times New Roman" pitchFamily="18" charset="0"/>
              </a:rPr>
              <a:t>/</a:t>
            </a:r>
            <a:r>
              <a:rPr lang="vi-VN" sz="4000" b="1" dirty="0">
                <a:solidFill>
                  <a:srgbClr val="002060"/>
                </a:solidFill>
                <a:latin typeface="Times New Roman" pitchFamily="18" charset="0"/>
                <a:ea typeface="Arial-Rounded" panose="020B0500000000000000" pitchFamily="34" charset="0"/>
                <a:cs typeface="Times New Roman" pitchFamily="18" charset="0"/>
              </a:rPr>
              <a:t> những con chim đang bay,</a:t>
            </a:r>
            <a:r>
              <a:rPr lang="vi-VN" sz="4000" b="1" dirty="0">
                <a:solidFill>
                  <a:srgbClr val="FF0000"/>
                </a:solidFill>
                <a:latin typeface="Times New Roman" pitchFamily="18" charset="0"/>
                <a:ea typeface="Arial-Rounded" panose="020B0500000000000000" pitchFamily="34" charset="0"/>
                <a:cs typeface="Times New Roman" pitchFamily="18" charset="0"/>
              </a:rPr>
              <a:t>/</a:t>
            </a:r>
            <a:r>
              <a:rPr lang="vi-VN" sz="4000" b="1" dirty="0">
                <a:solidFill>
                  <a:srgbClr val="002060"/>
                </a:solidFill>
                <a:latin typeface="Times New Roman" pitchFamily="18" charset="0"/>
                <a:ea typeface="Arial-Rounded" panose="020B0500000000000000" pitchFamily="34" charset="0"/>
                <a:cs typeface="Times New Roman" pitchFamily="18" charset="0"/>
              </a:rPr>
              <a:t>những vòm cây xanh biếc,</a:t>
            </a:r>
            <a:r>
              <a:rPr lang="vi-VN" sz="4000" b="1" dirty="0">
                <a:solidFill>
                  <a:srgbClr val="FF0000"/>
                </a:solidFill>
                <a:latin typeface="Times New Roman" pitchFamily="18" charset="0"/>
                <a:ea typeface="Arial-Rounded" panose="020B0500000000000000" pitchFamily="34" charset="0"/>
                <a:cs typeface="Times New Roman" pitchFamily="18" charset="0"/>
              </a:rPr>
              <a:t>/ </a:t>
            </a:r>
            <a:r>
              <a:rPr lang="vi-VN" sz="4000" b="1" dirty="0">
                <a:solidFill>
                  <a:srgbClr val="002060"/>
                </a:solidFill>
                <a:latin typeface="Times New Roman" pitchFamily="18" charset="0"/>
                <a:ea typeface="Arial-Rounded" panose="020B0500000000000000" pitchFamily="34" charset="0"/>
                <a:cs typeface="Times New Roman" pitchFamily="18" charset="0"/>
              </a:rPr>
              <a:t>những tia nắng</a:t>
            </a:r>
            <a:r>
              <a:rPr lang="vi-VN" sz="4000" b="1" dirty="0">
                <a:solidFill>
                  <a:srgbClr val="FF0000"/>
                </a:solidFill>
                <a:latin typeface="Times New Roman" pitchFamily="18" charset="0"/>
                <a:ea typeface="Arial-Rounded" panose="020B0500000000000000" pitchFamily="34" charset="0"/>
                <a:cs typeface="Times New Roman" pitchFamily="18" charset="0"/>
              </a:rPr>
              <a:t>/</a:t>
            </a:r>
            <a:r>
              <a:rPr lang="vi-VN" sz="4000" b="1" dirty="0">
                <a:solidFill>
                  <a:srgbClr val="002060"/>
                </a:solidFill>
                <a:latin typeface="Times New Roman" pitchFamily="18" charset="0"/>
                <a:ea typeface="Arial-Rounded" panose="020B0500000000000000" pitchFamily="34" charset="0"/>
                <a:cs typeface="Times New Roman" pitchFamily="18" charset="0"/>
              </a:rPr>
              <a:t> xuyên qua những đám mây trắng muốt như bông</a:t>
            </a:r>
            <a:r>
              <a:rPr lang="vi-VN" sz="4000" b="1" dirty="0">
                <a:solidFill>
                  <a:srgbClr val="FF0000"/>
                </a:solidFill>
                <a:latin typeface="Times New Roman" pitchFamily="18" charset="0"/>
                <a:ea typeface="Arial-Rounded" panose="020B0500000000000000" pitchFamily="34" charset="0"/>
                <a:cs typeface="Times New Roman" pitchFamily="18" charset="0"/>
              </a:rPr>
              <a:t>.//</a:t>
            </a:r>
            <a:endParaRPr kumimoji="0" lang="vi-VN"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a:defRPr/>
            </a:pPr>
            <a:endParaRPr lang="en-US" dirty="0">
              <a:solidFill>
                <a:prstClr val="black"/>
              </a:solidFill>
            </a:endParaRPr>
          </a:p>
        </p:txBody>
      </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3"/>
          <a:stretch>
            <a:fillRect/>
          </a:stretch>
        </p:blipFill>
        <p:spPr>
          <a:xfrm>
            <a:off x="4115067" y="-33043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38151" y="752454"/>
            <a:ext cx="11382374" cy="5262979"/>
          </a:xfrm>
          <a:prstGeom prst="rect">
            <a:avLst/>
          </a:prstGeom>
          <a:noFill/>
        </p:spPr>
        <p:txBody>
          <a:bodyPr wrap="square" rtlCol="0">
            <a:spAutoFit/>
          </a:bodyPr>
          <a:lstStyle/>
          <a:p>
            <a:pPr algn="just">
              <a:defRPr/>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2060"/>
                </a:solidFill>
                <a:latin typeface="Times New Roman" pitchFamily="18" charset="0"/>
                <a:ea typeface="Arial-Rounded" panose="020B0500000000000000" pitchFamily="34" charset="0"/>
                <a:cs typeface="Times New Roman"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defRPr/>
            </a:pP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vi-VN" sz="2800" b="1" dirty="0">
                <a:solidFill>
                  <a:srgbClr val="002060"/>
                </a:solidFill>
                <a:latin typeface="Times New Roman" pitchFamily="18" charset="0"/>
                <a:ea typeface="Arial-Rounded" panose="020B0500000000000000" pitchFamily="34" charset="0"/>
                <a:cs typeface="Times New Roman"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defRPr/>
            </a:pP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vi-VN" sz="2800" b="1" dirty="0">
                <a:solidFill>
                  <a:srgbClr val="002060"/>
                </a:solidFill>
                <a:latin typeface="Times New Roman" pitchFamily="18" charset="0"/>
                <a:ea typeface="Arial-Rounded" panose="020B0500000000000000" pitchFamily="34" charset="0"/>
                <a:cs typeface="Times New Roman" pitchFamily="18" charset="0"/>
              </a:rPr>
              <a:t>Bầu trời bao quanh Trái Đất và cung cấp không khí cho con người, loài vật và cây cối. Vì vậy, giữ bầu trời được trong lành chính là góp phần duy trì sự sống cho muôn loài.</a:t>
            </a:r>
          </a:p>
          <a:p>
            <a:pPr algn="r">
              <a:defRPr/>
            </a:pPr>
            <a:r>
              <a:rPr lang="vi-VN" sz="2800" b="1" dirty="0">
                <a:solidFill>
                  <a:srgbClr val="000000"/>
                </a:solidFill>
                <a:latin typeface="Times New Roman" pitchFamily="18" charset="0"/>
                <a:ea typeface="Arial-Rounded" panose="020B0500000000000000" pitchFamily="34" charset="0"/>
                <a:cs typeface="Times New Roman" pitchFamily="18" charset="0"/>
              </a:rPr>
              <a:t>(Theo </a:t>
            </a:r>
            <a:r>
              <a:rPr lang="vi-VN" sz="2800" b="1" i="1" dirty="0">
                <a:solidFill>
                  <a:srgbClr val="000000"/>
                </a:solidFill>
                <a:latin typeface="Times New Roman" pitchFamily="18" charset="0"/>
                <a:ea typeface="Arial-Rounded" panose="020B0500000000000000" pitchFamily="34" charset="0"/>
                <a:cs typeface="Times New Roman" pitchFamily="18" charset="0"/>
              </a:rPr>
              <a:t>Từ điển bách khoa toàn thư đầu tiên của tôi</a:t>
            </a:r>
            <a:r>
              <a:rPr lang="vi-VN" sz="2800" b="1" dirty="0">
                <a:solidFill>
                  <a:srgbClr val="000000"/>
                </a:solidFill>
                <a:latin typeface="Times New Roman" pitchFamily="18" charset="0"/>
                <a:ea typeface="Arial-Rounded" panose="020B0500000000000000" pitchFamily="34" charset="0"/>
                <a:cs typeface="Times New Roman" pitchFamily="18" charset="0"/>
              </a:rPr>
              <a:t>)</a:t>
            </a:r>
          </a:p>
        </p:txBody>
      </p:sp>
      <p:sp>
        <p:nvSpPr>
          <p:cNvPr id="17" name="Oval 16">
            <a:extLst>
              <a:ext uri="{FF2B5EF4-FFF2-40B4-BE49-F238E27FC236}">
                <a16:creationId xmlns:a16="http://schemas.microsoft.com/office/drawing/2014/main" xmlns="" id="{89BFB8D2-636E-4350-A69A-40130C7AC0A1}"/>
              </a:ext>
            </a:extLst>
          </p:cNvPr>
          <p:cNvSpPr/>
          <p:nvPr/>
        </p:nvSpPr>
        <p:spPr>
          <a:xfrm>
            <a:off x="179953" y="80994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xmlns="" id="{48BCD09C-EFE0-45B4-A1A8-6E0BBA24BDAC}"/>
              </a:ext>
            </a:extLst>
          </p:cNvPr>
          <p:cNvSpPr/>
          <p:nvPr/>
        </p:nvSpPr>
        <p:spPr>
          <a:xfrm>
            <a:off x="199003" y="253873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xmlns="" id="{06A24384-E380-4C36-860D-C3A8A96DF692}"/>
              </a:ext>
            </a:extLst>
          </p:cNvPr>
          <p:cNvSpPr/>
          <p:nvPr/>
        </p:nvSpPr>
        <p:spPr>
          <a:xfrm>
            <a:off x="179953" y="421513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2000999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E3EDF438-89A3-49CB-B415-8BBF15D2A53C}"/>
              </a:ext>
            </a:extLst>
          </p:cNvPr>
          <p:cNvSpPr txBox="1"/>
          <p:nvPr/>
        </p:nvSpPr>
        <p:spPr>
          <a:xfrm>
            <a:off x="1800224" y="876985"/>
            <a:ext cx="9496425" cy="1200329"/>
          </a:xfrm>
          <a:prstGeom prst="rect">
            <a:avLst/>
          </a:prstGeom>
          <a:noFill/>
        </p:spPr>
        <p:txBody>
          <a:bodyPr wrap="square">
            <a:spAutoFit/>
          </a:bodyPr>
          <a:lstStyle/>
          <a:p>
            <a:pPr algn="just"/>
            <a:r>
              <a:rPr lang="nl-NL" sz="3600" b="1" dirty="0">
                <a:solidFill>
                  <a:srgbClr val="FF0000"/>
                </a:solidFill>
                <a:effectLst/>
                <a:latin typeface="Times New Roman" pitchFamily="18" charset="0"/>
                <a:ea typeface="Arial-Rounded" panose="020B0500000000000000" pitchFamily="34" charset="0"/>
                <a:cs typeface="Times New Roman" pitchFamily="18" charset="0"/>
              </a:rPr>
              <a:t>Dập dờn: </a:t>
            </a:r>
            <a:r>
              <a:rPr lang="nl-NL" sz="3600" b="1" dirty="0">
                <a:effectLst/>
                <a:latin typeface="Times New Roman" pitchFamily="18" charset="0"/>
                <a:ea typeface="Arial-Rounded" panose="020B0500000000000000" pitchFamily="34" charset="0"/>
                <a:cs typeface="Times New Roman" pitchFamily="18" charset="0"/>
              </a:rPr>
              <a:t>chuyển động nhịp nhàng, lúc gần lúc xa, lúc ẩn lúc hiện.</a:t>
            </a:r>
            <a:endParaRPr lang="en-US" sz="3600" b="1" dirty="0">
              <a:latin typeface="Times New Roman" pitchFamily="18" charset="0"/>
              <a:ea typeface="Arial-Rounded" panose="020B0500000000000000" pitchFamily="34" charset="0"/>
              <a:cs typeface="Times New Roman" pitchFamily="18"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xmlns=""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9" y="2352674"/>
            <a:ext cx="9156956"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0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solidFill>
                <a:prstClr val="black"/>
              </a:solidFill>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5"/>
          <a:stretch>
            <a:fillRect/>
          </a:stretch>
        </p:blipFill>
        <p:spPr>
          <a:xfrm>
            <a:off x="4115067" y="-344724"/>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328613" y="1123942"/>
            <a:ext cx="11491912" cy="5262979"/>
          </a:xfrm>
          <a:prstGeom prst="rect">
            <a:avLst/>
          </a:prstGeom>
          <a:noFill/>
        </p:spPr>
        <p:txBody>
          <a:bodyPr wrap="square" rtlCol="0">
            <a:spAutoFit/>
          </a:bodyPr>
          <a:lstStyle/>
          <a:p>
            <a:pPr algn="just"/>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2060"/>
                </a:solidFill>
                <a:latin typeface="Times New Roman" pitchFamily="18" charset="0"/>
                <a:ea typeface="Arial-Rounded" panose="020B0500000000000000" pitchFamily="34" charset="0"/>
                <a:cs typeface="Times New Roman"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vi-VN" sz="2800" b="1" dirty="0">
                <a:solidFill>
                  <a:srgbClr val="002060"/>
                </a:solidFill>
                <a:latin typeface="Times New Roman" pitchFamily="18" charset="0"/>
                <a:ea typeface="Arial-Rounded" panose="020B0500000000000000" pitchFamily="34" charset="0"/>
                <a:cs typeface="Times New Roman"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vi-VN" sz="2800" b="1" dirty="0">
                <a:solidFill>
                  <a:srgbClr val="002060"/>
                </a:solidFill>
                <a:latin typeface="Times New Roman" pitchFamily="18" charset="0"/>
                <a:ea typeface="Arial-Rounded" panose="020B0500000000000000" pitchFamily="34" charset="0"/>
                <a:cs typeface="Times New Roman" pitchFamily="18"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dirty="0">
                <a:solidFill>
                  <a:srgbClr val="000000"/>
                </a:solidFill>
                <a:latin typeface="Times New Roman" pitchFamily="18" charset="0"/>
                <a:ea typeface="Arial-Rounded" panose="020B0500000000000000" pitchFamily="34" charset="0"/>
                <a:cs typeface="Times New Roman" pitchFamily="18" charset="0"/>
              </a:rPr>
              <a:t>(Theo </a:t>
            </a:r>
            <a:r>
              <a:rPr lang="vi-VN" sz="2800" b="1" i="1" dirty="0">
                <a:solidFill>
                  <a:srgbClr val="000000"/>
                </a:solidFill>
                <a:latin typeface="Times New Roman" pitchFamily="18" charset="0"/>
                <a:ea typeface="Arial-Rounded" panose="020B0500000000000000" pitchFamily="34" charset="0"/>
                <a:cs typeface="Times New Roman" pitchFamily="18" charset="0"/>
              </a:rPr>
              <a:t>Từ điển bách khoa toàn thư đầu tiên của tôi</a:t>
            </a:r>
            <a:r>
              <a:rPr lang="vi-VN" sz="2800" b="1" dirty="0">
                <a:solidFill>
                  <a:srgbClr val="000000"/>
                </a:solidFill>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val="301517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E43B6C5-9D24-43B9-962C-15494238454C}"/>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216788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1. </a:t>
            </a:r>
            <a:r>
              <a:rPr kumimoji="0" lang="en-US" sz="40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Nhìn</a:t>
            </a:r>
            <a:r>
              <a:rPr kumimoji="0" lang="en-US" sz="40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lên</a:t>
            </a:r>
            <a:r>
              <a:rPr kumimoji="0" lang="en-US" sz="40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bầu</a:t>
            </a:r>
            <a:r>
              <a:rPr kumimoji="0" lang="en-US" sz="40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40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có</a:t>
            </a:r>
            <a:r>
              <a:rPr kumimoji="0" lang="en-US" sz="40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thể</a:t>
            </a:r>
            <a:r>
              <a:rPr kumimoji="0" lang="en-US" sz="40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thấy</a:t>
            </a:r>
            <a:r>
              <a:rPr kumimoji="0" lang="en-US" sz="40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những</a:t>
            </a:r>
            <a:r>
              <a:rPr kumimoji="0" lang="en-US" sz="40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gì</a:t>
            </a:r>
            <a:r>
              <a:rPr kumimoji="0" lang="en-US" sz="40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5" name="Rectangle 24"/>
          <p:cNvSpPr/>
          <p:nvPr/>
        </p:nvSpPr>
        <p:spPr>
          <a:xfrm>
            <a:off x="1561672" y="306840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Times New Roman" pitchFamily="18" charset="0"/>
                <a:ea typeface="Arial-Rounded" panose="020B0500000000000000" pitchFamily="34" charset="0"/>
                <a:cs typeface="Times New Roman" pitchFamily="18"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xmlns=""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2. </a:t>
            </a:r>
            <a:r>
              <a:rPr kumimoji="0" lang="vi-VN"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Màu sắc của bầu trời như thế nào?</a:t>
            </a:r>
          </a:p>
        </p:txBody>
      </p:sp>
      <p:sp>
        <p:nvSpPr>
          <p:cNvPr id="33" name="Rectangle 32">
            <a:extLst>
              <a:ext uri="{FF2B5EF4-FFF2-40B4-BE49-F238E27FC236}">
                <a16:creationId xmlns:a16="http://schemas.microsoft.com/office/drawing/2014/main" xmlns="" id="{33DBECD0-DC98-4D9C-8022-70841BFD1DC1}"/>
              </a:ext>
            </a:extLst>
          </p:cNvPr>
          <p:cNvSpPr/>
          <p:nvPr/>
        </p:nvSpPr>
        <p:spPr>
          <a:xfrm>
            <a:off x="1023816" y="2579261"/>
            <a:ext cx="10331588"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Times New Roman" pitchFamily="18" charset="0"/>
                <a:ea typeface="Arial-Rounded" panose="020B0500000000000000" pitchFamily="34" charset="0"/>
                <a:cs typeface="Times New Roman" pitchFamily="18"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xmlns=""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xmlns=""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3. </a:t>
            </a:r>
            <a:r>
              <a:rPr kumimoji="0" lang="vi-VN" sz="40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Bầu trời quan trọng thế nào đối với mọi người, mọi vật?</a:t>
            </a:r>
          </a:p>
        </p:txBody>
      </p:sp>
      <p:sp>
        <p:nvSpPr>
          <p:cNvPr id="33" name="Rectangle 32">
            <a:extLst>
              <a:ext uri="{FF2B5EF4-FFF2-40B4-BE49-F238E27FC236}">
                <a16:creationId xmlns:a16="http://schemas.microsoft.com/office/drawing/2014/main" xmlns=""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rgbClr val="FFFF00"/>
                </a:solidFill>
                <a:latin typeface="Times New Roman" pitchFamily="18" charset="0"/>
                <a:ea typeface="Arial-Rounded" panose="020B0500000000000000" pitchFamily="34" charset="0"/>
                <a:cs typeface="Times New Roman" pitchFamily="18"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xmlns=""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xmlns=""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4. </a:t>
            </a:r>
            <a:r>
              <a:rPr kumimoji="0" lang="vi-VN" sz="40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xmlns=""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xmlns=""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xmlns=""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a16="http://schemas.microsoft.com/office/drawing/2014/main" xmlns=""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0" y="1647825"/>
            <a:ext cx="5680074" cy="2896811"/>
          </a:xfrm>
          <a:prstGeom prst="rect">
            <a:avLst/>
          </a:prstGeom>
        </p:spPr>
      </p:pic>
      <p:pic>
        <p:nvPicPr>
          <p:cNvPr id="3" name="图片 2" descr="图片包含 玩具, LEGO&#10;&#10;已生成极高可信度的说明">
            <a:extLst>
              <a:ext uri="{FF2B5EF4-FFF2-40B4-BE49-F238E27FC236}">
                <a16:creationId xmlns:a16="http://schemas.microsoft.com/office/drawing/2014/main" xmlns="" id="{FCA27D95-6E18-4A13-9FC4-80C64FC99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312" y="2294120"/>
            <a:ext cx="4560888" cy="4406717"/>
          </a:xfrm>
          <a:prstGeom prst="rect">
            <a:avLst/>
          </a:prstGeom>
        </p:spPr>
      </p:pic>
      <p:pic>
        <p:nvPicPr>
          <p:cNvPr id="4" name="Picture 3">
            <a:extLst>
              <a:ext uri="{FF2B5EF4-FFF2-40B4-BE49-F238E27FC236}">
                <a16:creationId xmlns:a16="http://schemas.microsoft.com/office/drawing/2014/main" xmlns="" id="{50B472B5-59C8-4861-85D0-67D18C3C0C43}"/>
              </a:ext>
            </a:extLst>
          </p:cNvPr>
          <p:cNvPicPr>
            <a:picLocks noChangeAspect="1"/>
          </p:cNvPicPr>
          <p:nvPr/>
        </p:nvPicPr>
        <p:blipFill>
          <a:blip r:embed="rId5"/>
          <a:stretch>
            <a:fillRect/>
          </a:stretch>
        </p:blipFill>
        <p:spPr>
          <a:xfrm>
            <a:off x="3580061" y="2290890"/>
            <a:ext cx="4517528" cy="1457070"/>
          </a:xfrm>
          <a:prstGeom prst="rect">
            <a:avLst/>
          </a:prstGeom>
        </p:spPr>
      </p:pic>
    </p:spTree>
    <p:extLst>
      <p:ext uri="{BB962C8B-B14F-4D97-AF65-F5344CB8AC3E}">
        <p14:creationId xmlns:p14="http://schemas.microsoft.com/office/powerpoint/2010/main" val="42369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2" name="Em yêu bầu trời xanh xanh">
            <a:hlinkClick r:id="" action="ppaction://media"/>
            <a:extLst>
              <a:ext uri="{FF2B5EF4-FFF2-40B4-BE49-F238E27FC236}">
                <a16:creationId xmlns:a16="http://schemas.microsoft.com/office/drawing/2014/main" xmlns="" id="{885469D7-0D0E-40D3-A5C1-9A06C50A01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10374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4" name="Picture 3">
            <a:extLst>
              <a:ext uri="{FF2B5EF4-FFF2-40B4-BE49-F238E27FC236}">
                <a16:creationId xmlns:a16="http://schemas.microsoft.com/office/drawing/2014/main" xmlns="" id="{D0D7C12D-21E2-4AA0-B41D-D350FE42C3F2}"/>
              </a:ext>
            </a:extLst>
          </p:cNvPr>
          <p:cNvPicPr>
            <a:picLocks noChangeAspect="1"/>
          </p:cNvPicPr>
          <p:nvPr/>
        </p:nvPicPr>
        <p:blipFill>
          <a:blip r:embed="rId4"/>
          <a:stretch>
            <a:fillRect/>
          </a:stretch>
        </p:blipFill>
        <p:spPr>
          <a:xfrm>
            <a:off x="1148346" y="1765388"/>
            <a:ext cx="8504657" cy="3822523"/>
          </a:xfrm>
          <a:prstGeom prst="rect">
            <a:avLst/>
          </a:prstGeom>
        </p:spPr>
      </p:pic>
      <p:sp>
        <p:nvSpPr>
          <p:cNvPr id="5" name="TextBox 4">
            <a:extLst>
              <a:ext uri="{FF2B5EF4-FFF2-40B4-BE49-F238E27FC236}">
                <a16:creationId xmlns:a16="http://schemas.microsoft.com/office/drawing/2014/main" xmlns="" id="{5D599F47-1FE8-4DD6-866F-0BF6F5FA5049}"/>
              </a:ext>
            </a:extLst>
          </p:cNvPr>
          <p:cNvSpPr txBox="1"/>
          <p:nvPr/>
        </p:nvSpPr>
        <p:spPr>
          <a:xfrm>
            <a:off x="2286000" y="219075"/>
            <a:ext cx="6800850" cy="646331"/>
          </a:xfrm>
          <a:prstGeom prst="rect">
            <a:avLst/>
          </a:prstGeom>
          <a:noFill/>
        </p:spPr>
        <p:txBody>
          <a:bodyPr wrap="square" rtlCol="0">
            <a:spAutoFit/>
          </a:bodyPr>
          <a:lstStyle/>
          <a:p>
            <a:r>
              <a:rPr lang="en-US" sz="3600" b="1" dirty="0" err="1">
                <a:latin typeface="Times New Roman" pitchFamily="18" charset="0"/>
                <a:cs typeface="Times New Roman" pitchFamily="18" charset="0"/>
              </a:rPr>
              <a:t>Thứ</a:t>
            </a:r>
            <a:r>
              <a:rPr lang="en-US" sz="3600" b="1" dirty="0">
                <a:latin typeface="Times New Roman" pitchFamily="18" charset="0"/>
                <a:cs typeface="Times New Roman" pitchFamily="18" charset="0"/>
              </a:rPr>
              <a:t>…..</a:t>
            </a:r>
            <a:r>
              <a:rPr lang="en-US" sz="3600" b="1" dirty="0" err="1">
                <a:latin typeface="Times New Roman" pitchFamily="18" charset="0"/>
                <a:cs typeface="Times New Roman" pitchFamily="18" charset="0"/>
              </a:rPr>
              <a:t>ngày</a:t>
            </a:r>
            <a:r>
              <a:rPr lang="en-US" sz="3600" b="1" dirty="0">
                <a:latin typeface="Times New Roman" pitchFamily="18" charset="0"/>
                <a:cs typeface="Times New Roman" pitchFamily="18" charset="0"/>
              </a:rPr>
              <a:t>…..</a:t>
            </a:r>
            <a:r>
              <a:rPr lang="en-US" sz="3600" b="1" dirty="0" err="1">
                <a:latin typeface="Times New Roman" pitchFamily="18" charset="0"/>
                <a:cs typeface="Times New Roman" pitchFamily="18" charset="0"/>
              </a:rPr>
              <a:t>tháng</a:t>
            </a:r>
            <a:r>
              <a:rPr lang="en-US" sz="3600" b="1" dirty="0">
                <a:latin typeface="Times New Roman" pitchFamily="18" charset="0"/>
                <a:cs typeface="Times New Roman" pitchFamily="18" charset="0"/>
              </a:rPr>
              <a:t>…..</a:t>
            </a:r>
            <a:r>
              <a:rPr lang="en-US" sz="3600" b="1" dirty="0" err="1">
                <a:latin typeface="Times New Roman" pitchFamily="18" charset="0"/>
                <a:cs typeface="Times New Roman" pitchFamily="18" charset="0"/>
              </a:rPr>
              <a:t>năm</a:t>
            </a:r>
            <a:r>
              <a:rPr lang="en-US" sz="3600" b="1" dirty="0">
                <a:latin typeface="Times New Roman" pitchFamily="18" charset="0"/>
                <a:cs typeface="Times New Roman" pitchFamily="18" charset="0"/>
              </a:rPr>
              <a:t>…..</a:t>
            </a:r>
          </a:p>
        </p:txBody>
      </p:sp>
      <p:pic>
        <p:nvPicPr>
          <p:cNvPr id="6" name="Picture 5">
            <a:extLst>
              <a:ext uri="{FF2B5EF4-FFF2-40B4-BE49-F238E27FC236}">
                <a16:creationId xmlns:a16="http://schemas.microsoft.com/office/drawing/2014/main" xmlns="" id="{87AE9874-D25E-45C5-9088-FD6621142093}"/>
              </a:ext>
            </a:extLst>
          </p:cNvPr>
          <p:cNvPicPr>
            <a:picLocks noChangeAspect="1"/>
          </p:cNvPicPr>
          <p:nvPr/>
        </p:nvPicPr>
        <p:blipFill>
          <a:blip r:embed="rId5"/>
          <a:stretch>
            <a:fillRect/>
          </a:stretch>
        </p:blipFill>
        <p:spPr>
          <a:xfrm>
            <a:off x="3272947" y="1043967"/>
            <a:ext cx="4474852" cy="2139881"/>
          </a:xfrm>
          <a:prstGeom prst="rect">
            <a:avLst/>
          </a:prstGeom>
        </p:spPr>
      </p:pic>
    </p:spTree>
    <p:extLst>
      <p:ext uri="{BB962C8B-B14F-4D97-AF65-F5344CB8AC3E}">
        <p14:creationId xmlns:p14="http://schemas.microsoft.com/office/powerpoint/2010/main" val="306224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strVal val="#ppt_w*0.70"/>
                                          </p:val>
                                        </p:tav>
                                        <p:tav tm="100000">
                                          <p:val>
                                            <p:strVal val="#ppt_w"/>
                                          </p:val>
                                        </p:tav>
                                      </p:tavLst>
                                    </p:anim>
                                    <p:anim calcmode="lin" valueType="num">
                                      <p:cBhvr>
                                        <p:cTn id="13" dur="750" fill="hold"/>
                                        <p:tgtEl>
                                          <p:spTgt spid="11"/>
                                        </p:tgtEl>
                                        <p:attrNameLst>
                                          <p:attrName>ppt_h</p:attrName>
                                        </p:attrNameLst>
                                      </p:cBhvr>
                                      <p:tavLst>
                                        <p:tav tm="0">
                                          <p:val>
                                            <p:strVal val="#ppt_h"/>
                                          </p:val>
                                        </p:tav>
                                        <p:tav tm="100000">
                                          <p:val>
                                            <p:strVal val="#ppt_h"/>
                                          </p:val>
                                        </p:tav>
                                      </p:tavLst>
                                    </p:anim>
                                    <p:animEffect transition="in" filter="fade">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Times New Roman" pitchFamily="18" charset="0"/>
                <a:cs typeface="Times New Roman" pitchFamily="18" charset="0"/>
              </a:rPr>
              <a:t>Nói</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về</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những</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gì</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em</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thấy</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trên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bầu</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trời</a:t>
            </a:r>
            <a:endParaRPr lang="en-US" sz="4000" b="1" dirty="0">
              <a:solidFill>
                <a:srgbClr val="002060"/>
              </a:solidFill>
              <a:latin typeface="Times New Roman" pitchFamily="18" charset="0"/>
              <a:cs typeface="Times New Roman" pitchFamily="18" charset="0"/>
            </a:endParaRPr>
          </a:p>
        </p:txBody>
      </p:sp>
      <p:grpSp>
        <p:nvGrpSpPr>
          <p:cNvPr id="18" name="Group 17">
            <a:extLst>
              <a:ext uri="{FF2B5EF4-FFF2-40B4-BE49-F238E27FC236}">
                <a16:creationId xmlns:a16="http://schemas.microsoft.com/office/drawing/2014/main" xmlns=""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xmlns="" id="{6469668D-6905-40BE-8F2B-A429B189E677}"/>
                </a:ext>
              </a:extLst>
            </p:cNvPr>
            <p:cNvPicPr>
              <a:picLocks noChangeAspect="1"/>
            </p:cNvPicPr>
            <p:nvPr/>
          </p:nvPicPr>
          <p:blipFill>
            <a:blip r:embed="rId3"/>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xmlns="" id="{4E870763-08EB-4F02-BE9D-99DC24B0B883}"/>
                </a:ext>
              </a:extLst>
            </p:cNvPr>
            <p:cNvPicPr>
              <a:picLocks noChangeAspect="1"/>
            </p:cNvPicPr>
            <p:nvPr/>
          </p:nvPicPr>
          <p:blipFill>
            <a:blip r:embed="rId4"/>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xmlns="" id="{B3794657-DB7B-46D0-AAFE-7D35748B8D66}"/>
              </a:ext>
            </a:extLst>
          </p:cNvPr>
          <p:cNvSpPr/>
          <p:nvPr/>
        </p:nvSpPr>
        <p:spPr>
          <a:xfrm>
            <a:off x="657225" y="4657726"/>
            <a:ext cx="11258550" cy="1724014"/>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800" b="1" dirty="0" err="1">
                <a:solidFill>
                  <a:schemeClr val="tx1"/>
                </a:solidFill>
                <a:effectLst/>
                <a:latin typeface="Times New Roman" pitchFamily="18" charset="0"/>
                <a:ea typeface="Times New Roman" pitchFamily="18" charset="0"/>
                <a:cs typeface="Times New Roman" pitchFamily="18" charset="0"/>
              </a:rPr>
              <a:t>Những</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đám</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mây</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trắng</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xốp</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nhẹ</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nằm</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lửng</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lơ</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trên</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bầu</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trời</a:t>
            </a:r>
            <a:r>
              <a:rPr lang="en-US" sz="2800" b="1" dirty="0">
                <a:solidFill>
                  <a:schemeClr val="tx1"/>
                </a:solidFill>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Mặt</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trời</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tỏa</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ánh</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nắng</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rực</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rỡ</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Những</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tia</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nắng</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chiếu</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rọi</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xuống</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mặt</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đất</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khiến</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cho</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cây</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lá</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trở</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nên</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xanh</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biếc</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Đàn</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chim</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sải</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cánh</a:t>
            </a:r>
            <a:r>
              <a:rPr lang="en-US" sz="2800" b="1" dirty="0">
                <a:solidFill>
                  <a:schemeClr val="tx1"/>
                </a:solidFill>
                <a:effectLst/>
                <a:latin typeface="Times New Roman" pitchFamily="18" charset="0"/>
                <a:ea typeface="Times New Roman" pitchFamily="18" charset="0"/>
                <a:cs typeface="Times New Roman" pitchFamily="18" charset="0"/>
              </a:rPr>
              <a:t> bay </a:t>
            </a:r>
            <a:r>
              <a:rPr lang="en-US" sz="2800" b="1" dirty="0" err="1">
                <a:solidFill>
                  <a:schemeClr val="tx1"/>
                </a:solidFill>
                <a:effectLst/>
                <a:latin typeface="Times New Roman" pitchFamily="18" charset="0"/>
                <a:ea typeface="Times New Roman" pitchFamily="18" charset="0"/>
                <a:cs typeface="Times New Roman" pitchFamily="18" charset="0"/>
              </a:rPr>
              <a:t>lên</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bầu</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trời</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cao</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xanh</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vời</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vợi</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đón</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nhận</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ánh</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nắng</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rực</a:t>
            </a:r>
            <a:r>
              <a:rPr lang="en-US" sz="2800" b="1" dirty="0">
                <a:solidFill>
                  <a:schemeClr val="tx1"/>
                </a:solidFill>
                <a:effectLst/>
                <a:latin typeface="Times New Roman" pitchFamily="18" charset="0"/>
                <a:ea typeface="Times New Roman" pitchFamily="18" charset="0"/>
                <a:cs typeface="Times New Roman" pitchFamily="18" charset="0"/>
              </a:rPr>
              <a:t> </a:t>
            </a:r>
            <a:r>
              <a:rPr lang="en-US" sz="2800" b="1" dirty="0" err="1">
                <a:solidFill>
                  <a:schemeClr val="tx1"/>
                </a:solidFill>
                <a:effectLst/>
                <a:latin typeface="Times New Roman" pitchFamily="18" charset="0"/>
                <a:ea typeface="Times New Roman" pitchFamily="18" charset="0"/>
                <a:cs typeface="Times New Roman" pitchFamily="18" charset="0"/>
              </a:rPr>
              <a:t>rỡ</a:t>
            </a:r>
            <a:r>
              <a:rPr lang="en-US" sz="2800" b="1" dirty="0">
                <a:solidFill>
                  <a:schemeClr val="tx1"/>
                </a:solidFill>
                <a:effectLst/>
                <a:latin typeface="Times New Roman" pitchFamily="18" charset="0"/>
                <a:ea typeface="Times New Roman" pitchFamily="18" charset="0"/>
                <a:cs typeface="Times New Roman" pitchFamily="18" charset="0"/>
              </a:rPr>
              <a:t>,…</a:t>
            </a:r>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5"/>
          <a:stretch>
            <a:fillRect/>
          </a:stretch>
        </p:blipFill>
        <p:spPr>
          <a:xfrm>
            <a:off x="4115067" y="-344724"/>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328613" y="1123942"/>
            <a:ext cx="11491912" cy="5262979"/>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Times New Roman" pitchFamily="18" charset="0"/>
                <a:ea typeface="Arial-Rounded" panose="020B0500000000000000" pitchFamily="34" charset="0"/>
                <a:cs typeface="Times New Roman"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b="1" i="0" dirty="0">
                <a:solidFill>
                  <a:srgbClr val="002060"/>
                </a:solidFill>
                <a:effectLst/>
                <a:latin typeface="Times New Roman" pitchFamily="18" charset="0"/>
                <a:ea typeface="Arial-Rounded" panose="020B0500000000000000" pitchFamily="34" charset="0"/>
                <a:cs typeface="Times New Roman" pitchFamily="18" charset="0"/>
              </a:rPr>
              <a:t>   </a:t>
            </a:r>
            <a:r>
              <a:rPr lang="vi-VN" sz="2800" b="1" i="0" dirty="0">
                <a:solidFill>
                  <a:srgbClr val="002060"/>
                </a:solidFill>
                <a:effectLst/>
                <a:latin typeface="Times New Roman" pitchFamily="18" charset="0"/>
                <a:ea typeface="Arial-Rounded" panose="020B0500000000000000" pitchFamily="34" charset="0"/>
                <a:cs typeface="Times New Roman"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b="1" i="0" dirty="0">
                <a:solidFill>
                  <a:srgbClr val="002060"/>
                </a:solidFill>
                <a:effectLst/>
                <a:latin typeface="Times New Roman" pitchFamily="18" charset="0"/>
                <a:ea typeface="Arial-Rounded" panose="020B0500000000000000" pitchFamily="34" charset="0"/>
                <a:cs typeface="Times New Roman" pitchFamily="18" charset="0"/>
              </a:rPr>
              <a:t>   </a:t>
            </a:r>
            <a:r>
              <a:rPr lang="vi-VN" sz="2800" b="1" i="0" dirty="0">
                <a:solidFill>
                  <a:srgbClr val="002060"/>
                </a:solidFill>
                <a:effectLst/>
                <a:latin typeface="Times New Roman" pitchFamily="18" charset="0"/>
                <a:ea typeface="Arial-Rounded" panose="020B0500000000000000" pitchFamily="34" charset="0"/>
                <a:cs typeface="Times New Roman" pitchFamily="18"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Times New Roman" pitchFamily="18" charset="0"/>
                <a:ea typeface="Arial-Rounded" panose="020B0500000000000000" pitchFamily="34" charset="0"/>
                <a:cs typeface="Times New Roman" pitchFamily="18" charset="0"/>
              </a:rPr>
              <a:t>(Theo </a:t>
            </a:r>
            <a:r>
              <a:rPr lang="vi-VN" sz="2800" b="1" i="1" dirty="0">
                <a:solidFill>
                  <a:srgbClr val="000000"/>
                </a:solidFill>
                <a:effectLst/>
                <a:latin typeface="Times New Roman" pitchFamily="18" charset="0"/>
                <a:ea typeface="Arial-Rounded" panose="020B0500000000000000" pitchFamily="34" charset="0"/>
                <a:cs typeface="Times New Roman" pitchFamily="18" charset="0"/>
              </a:rPr>
              <a:t>Từ điển bách khoa toàn thư đầu tiên của tôi</a:t>
            </a:r>
            <a:r>
              <a:rPr lang="vi-VN" sz="2800" b="1" i="0" dirty="0">
                <a:solidFill>
                  <a:srgbClr val="000000"/>
                </a:solidFill>
                <a:effectLst/>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3"/>
          <a:stretch>
            <a:fillRect/>
          </a:stretch>
        </p:blipFill>
        <p:spPr>
          <a:xfrm>
            <a:off x="4115067" y="-33043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38151" y="752454"/>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(Theo </a:t>
            </a:r>
            <a:r>
              <a:rPr kumimoji="0" lang="vi-VN" sz="2800" b="1" i="1"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a:t>
            </a:r>
          </a:p>
        </p:txBody>
      </p:sp>
      <p:sp>
        <p:nvSpPr>
          <p:cNvPr id="17" name="Oval 16">
            <a:extLst>
              <a:ext uri="{FF2B5EF4-FFF2-40B4-BE49-F238E27FC236}">
                <a16:creationId xmlns:a16="http://schemas.microsoft.com/office/drawing/2014/main" xmlns="" id="{89BFB8D2-636E-4350-A69A-40130C7AC0A1}"/>
              </a:ext>
            </a:extLst>
          </p:cNvPr>
          <p:cNvSpPr/>
          <p:nvPr/>
        </p:nvSpPr>
        <p:spPr>
          <a:xfrm>
            <a:off x="179953" y="80994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xmlns="" id="{48BCD09C-EFE0-45B4-A1A8-6E0BBA24BDAC}"/>
              </a:ext>
            </a:extLst>
          </p:cNvPr>
          <p:cNvSpPr/>
          <p:nvPr/>
        </p:nvSpPr>
        <p:spPr>
          <a:xfrm>
            <a:off x="199003" y="253873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xmlns="" id="{06A24384-E380-4C36-860D-C3A8A96DF692}"/>
              </a:ext>
            </a:extLst>
          </p:cNvPr>
          <p:cNvSpPr/>
          <p:nvPr/>
        </p:nvSpPr>
        <p:spPr>
          <a:xfrm>
            <a:off x="179953" y="421513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70829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itchFamily="18" charset="0"/>
                  <a:ea typeface="inpin heiti" panose="00000500000000000000" pitchFamily="2" charset="-122"/>
                  <a:cs typeface="Times New Roman"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itchFamily="18" charset="0"/>
                  <a:ea typeface="inpin heiti" panose="00000500000000000000" pitchFamily="2" charset="-122"/>
                  <a:cs typeface="Times New Roman"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itchFamily="18" charset="0"/>
                  <a:ea typeface="inpin heiti" panose="00000500000000000000" pitchFamily="2" charset="-122"/>
                  <a:cs typeface="Times New Roman"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itchFamily="18" charset="0"/>
                  <a:ea typeface="inpin heiti" panose="00000500000000000000" pitchFamily="2" charset="-122"/>
                  <a:cs typeface="Times New Roman"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itchFamily="18" charset="0"/>
                  <a:ea typeface="inpin heiti" panose="00000500000000000000" pitchFamily="2" charset="-122"/>
                  <a:cs typeface="Times New Roman" pitchFamily="18"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Times New Roman" pitchFamily="18" charset="0"/>
                  <a:ea typeface="inpin heiti" panose="00000500000000000000" pitchFamily="2" charset="-122"/>
                  <a:cs typeface="Times New Roman"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itchFamily="18" charset="0"/>
                  <a:ea typeface="inpin heiti" panose="00000500000000000000" pitchFamily="2" charset="-122"/>
                  <a:cs typeface="Times New Roman" pitchFamily="18"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inpin heiti" panose="00000500000000000000" pitchFamily="2" charset="-122"/>
                <a:cs typeface="Times New Roman" pitchFamily="18" charset="0"/>
                <a:sym typeface="inpin heiti" panose="00000500000000000000" pitchFamily="2" charset="-122"/>
              </a:endParaRPr>
            </a:p>
          </p:txBody>
        </p:sp>
      </p:grpSp>
      <p:grpSp>
        <p:nvGrpSpPr>
          <p:cNvPr id="5" name="Group 4">
            <a:extLst>
              <a:ext uri="{FF2B5EF4-FFF2-40B4-BE49-F238E27FC236}">
                <a16:creationId xmlns:a16="http://schemas.microsoft.com/office/drawing/2014/main" xmlns=""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xmlns=""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xmlns="" id="{0373068A-5D0F-43C8-A54C-95375D99077A}"/>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xanh</a:t>
              </a:r>
              <a:r>
                <a:rPr kumimoji="1" lang="en-US" altLang="zh-CN"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biếc</a:t>
              </a:r>
              <a:endParaRPr kumimoji="1" lang="zh-CN" alt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grpSp>
        <p:nvGrpSpPr>
          <p:cNvPr id="9" name="Group 8">
            <a:extLst>
              <a:ext uri="{FF2B5EF4-FFF2-40B4-BE49-F238E27FC236}">
                <a16:creationId xmlns:a16="http://schemas.microsoft.com/office/drawing/2014/main" xmlns=""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xmlns=""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xmlns="" id="{09166927-2C41-4B3C-9109-A7402861C256}"/>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dập</a:t>
              </a:r>
              <a:r>
                <a:rPr kumimoji="1" lang="en-US" altLang="zh-CN"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dờn</a:t>
              </a:r>
              <a:endParaRPr kumimoji="1" lang="zh-CN" alt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grpSp>
        <p:nvGrpSpPr>
          <p:cNvPr id="13" name="Group 12">
            <a:extLst>
              <a:ext uri="{FF2B5EF4-FFF2-40B4-BE49-F238E27FC236}">
                <a16:creationId xmlns:a16="http://schemas.microsoft.com/office/drawing/2014/main" xmlns=""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xmlns=""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xmlns="" id="{2F1E4AD3-0F14-41D1-AA1B-128BC4DE636F}"/>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giọt</a:t>
              </a:r>
              <a:r>
                <a:rPr kumimoji="1" lang="en-US" altLang="zh-CN"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mưa</a:t>
              </a:r>
              <a:endParaRPr kumimoji="1" lang="zh-CN" alt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grpSp>
        <p:nvGrpSpPr>
          <p:cNvPr id="16" name="Group 15">
            <a:extLst>
              <a:ext uri="{FF2B5EF4-FFF2-40B4-BE49-F238E27FC236}">
                <a16:creationId xmlns:a16="http://schemas.microsoft.com/office/drawing/2014/main" xmlns=""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xmlns=""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xmlns="" id="{31D2A9EA-E5DA-4F11-838A-6F0FBC718723}"/>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rực</a:t>
              </a:r>
              <a:r>
                <a:rPr kumimoji="1" lang="en-US" altLang="zh-CN"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rỡ</a:t>
              </a:r>
              <a:endParaRPr kumimoji="1" lang="zh-CN" alt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xmlns=""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xmlns=""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xmlns="" id="{2F029EF3-C67A-4575-A782-F16D97629D99}"/>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sức</a:t>
              </a:r>
              <a:r>
                <a:rPr kumimoji="1" lang="en-US" altLang="zh-CN"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rPr>
                <a:t>sống</a:t>
              </a:r>
              <a:endParaRPr kumimoji="1" lang="zh-CN" altLang="en-US" sz="32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1088</Words>
  <Application>Microsoft Office PowerPoint</Application>
  <PresentationFormat>Custom</PresentationFormat>
  <Paragraphs>60</Paragraphs>
  <Slides>19</Slides>
  <Notes>14</Notes>
  <HiddenSlides>0</HiddenSlides>
  <MMClips>1</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 主题​​</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PHONG VU</cp:lastModifiedBy>
  <cp:revision>38</cp:revision>
  <dcterms:created xsi:type="dcterms:W3CDTF">2022-10-03T11:23:45Z</dcterms:created>
  <dcterms:modified xsi:type="dcterms:W3CDTF">2024-01-14T11:05:58Z</dcterms:modified>
</cp:coreProperties>
</file>