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2"/>
  </p:notesMasterIdLst>
  <p:sldIdLst>
    <p:sldId id="312" r:id="rId3"/>
    <p:sldId id="286" r:id="rId4"/>
    <p:sldId id="274" r:id="rId5"/>
    <p:sldId id="257" r:id="rId6"/>
    <p:sldId id="285" r:id="rId7"/>
    <p:sldId id="258" r:id="rId8"/>
    <p:sldId id="259" r:id="rId9"/>
    <p:sldId id="261" r:id="rId10"/>
    <p:sldId id="262" r:id="rId11"/>
    <p:sldId id="263" r:id="rId12"/>
    <p:sldId id="287" r:id="rId13"/>
    <p:sldId id="264" r:id="rId14"/>
    <p:sldId id="271" r:id="rId15"/>
    <p:sldId id="288" r:id="rId16"/>
    <p:sldId id="289" r:id="rId17"/>
    <p:sldId id="290" r:id="rId18"/>
    <p:sldId id="265" r:id="rId19"/>
    <p:sldId id="268" r:id="rId20"/>
    <p:sldId id="269" r:id="rId21"/>
    <p:sldId id="270" r:id="rId22"/>
    <p:sldId id="256" r:id="rId23"/>
    <p:sldId id="292" r:id="rId24"/>
    <p:sldId id="294" r:id="rId25"/>
    <p:sldId id="295" r:id="rId26"/>
    <p:sldId id="296" r:id="rId27"/>
    <p:sldId id="297" r:id="rId28"/>
    <p:sldId id="266" r:id="rId29"/>
    <p:sldId id="298"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60" autoAdjust="0"/>
  </p:normalViewPr>
  <p:slideViewPr>
    <p:cSldViewPr snapToGrid="0">
      <p:cViewPr varScale="1">
        <p:scale>
          <a:sx n="66" d="100"/>
          <a:sy n="66" d="100"/>
        </p:scale>
        <p:origin x="125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94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3556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629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9243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7606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8919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478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9387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khinh</a:t>
            </a:r>
            <a:r>
              <a:rPr lang="en-US" dirty="0"/>
              <a:t> </a:t>
            </a:r>
            <a:r>
              <a:rPr lang="en-US" dirty="0" err="1"/>
              <a:t>khí</a:t>
            </a:r>
            <a:r>
              <a:rPr lang="en-US" dirty="0"/>
              <a:t> </a:t>
            </a:r>
            <a:r>
              <a:rPr lang="en-US" dirty="0" err="1"/>
              <a:t>cầu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5B03E1-DD0B-4E1C-A5B6-E0D86E2A8959}" type="slidenum">
              <a:rPr lang="en-US" smtClean="0"/>
              <a:t>22</a:t>
            </a:fld>
            <a:endParaRPr lang="en-US"/>
          </a:p>
        </p:txBody>
      </p:sp>
    </p:spTree>
    <p:extLst>
      <p:ext uri="{BB962C8B-B14F-4D97-AF65-F5344CB8AC3E}">
        <p14:creationId xmlns:p14="http://schemas.microsoft.com/office/powerpoint/2010/main" val="1547995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307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1551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2187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028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985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7AEF7E5-4CE4-4D29-98D5-04BC063BB414}"/>
              </a:ext>
            </a:extLst>
          </p:cNvPr>
          <p:cNvSpPr>
            <a:spLocks noGrp="1"/>
          </p:cNvSpPr>
          <p:nvPr>
            <p:ph type="dt" sz="half" idx="10"/>
          </p:nvPr>
        </p:nvSpPr>
        <p:spPr/>
        <p:txBody>
          <a:bodyPr/>
          <a:lstStyle/>
          <a:p>
            <a:fld id="{03E35446-9DAD-4904-A214-92970EC6242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7C4956-EAAE-4667-BB4D-8CD275140AC5}"/>
              </a:ext>
            </a:extLst>
          </p:cNvPr>
          <p:cNvSpPr>
            <a:spLocks noGrp="1"/>
          </p:cNvSpPr>
          <p:nvPr>
            <p:ph type="dt" sz="half" idx="10"/>
          </p:nvPr>
        </p:nvSpPr>
        <p:spPr/>
        <p:txBody>
          <a:bodyPr/>
          <a:lstStyle/>
          <a:p>
            <a:fld id="{03E35446-9DAD-4904-A214-92970EC62427}"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B1E305-FF28-4CE9-8127-5F022CD4373E}"/>
              </a:ext>
            </a:extLst>
          </p:cNvPr>
          <p:cNvSpPr>
            <a:spLocks noGrp="1"/>
          </p:cNvSpPr>
          <p:nvPr>
            <p:ph type="dt" sz="half" idx="10"/>
          </p:nvPr>
        </p:nvSpPr>
        <p:spPr/>
        <p:txBody>
          <a:bodyPr/>
          <a:lstStyle/>
          <a:p>
            <a:fld id="{03E35446-9DAD-4904-A214-92970EC6242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AA15CB-765F-4C4F-89C3-85F7428B8592}"/>
              </a:ext>
            </a:extLst>
          </p:cNvPr>
          <p:cNvSpPr>
            <a:spLocks noGrp="1"/>
          </p:cNvSpPr>
          <p:nvPr>
            <p:ph type="dt" sz="half" idx="10"/>
          </p:nvPr>
        </p:nvSpPr>
        <p:spPr/>
        <p:txBody>
          <a:bodyPr/>
          <a:lstStyle/>
          <a:p>
            <a:fld id="{03E35446-9DAD-4904-A214-92970EC6242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4509E8-5556-4190-9D86-0C3A70559437}"/>
              </a:ext>
            </a:extLst>
          </p:cNvPr>
          <p:cNvSpPr>
            <a:spLocks noGrp="1"/>
          </p:cNvSpPr>
          <p:nvPr>
            <p:ph type="dt" sz="half" idx="10"/>
          </p:nvPr>
        </p:nvSpPr>
        <p:spPr/>
        <p:txBody>
          <a:bodyPr/>
          <a:lstStyle/>
          <a:p>
            <a:fld id="{03E35446-9DAD-4904-A214-92970EC6242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83C57B8-FD4D-47CD-BA58-20D7E155162A}"/>
              </a:ext>
            </a:extLst>
          </p:cNvPr>
          <p:cNvSpPr>
            <a:spLocks noGrp="1"/>
          </p:cNvSpPr>
          <p:nvPr>
            <p:ph type="dt" sz="half" idx="10"/>
          </p:nvPr>
        </p:nvSpPr>
        <p:spPr/>
        <p:txBody>
          <a:bodyPr/>
          <a:lstStyle/>
          <a:p>
            <a:fld id="{03E35446-9DAD-4904-A214-92970EC6242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6791D8-0F4C-4530-AEC2-73DA6B1A1EEF}"/>
              </a:ext>
            </a:extLst>
          </p:cNvPr>
          <p:cNvSpPr>
            <a:spLocks noGrp="1"/>
          </p:cNvSpPr>
          <p:nvPr>
            <p:ph type="dt" sz="half" idx="10"/>
          </p:nvPr>
        </p:nvSpPr>
        <p:spPr/>
        <p:txBody>
          <a:bodyPr/>
          <a:lstStyle/>
          <a:p>
            <a:fld id="{03E35446-9DAD-4904-A214-92970EC62427}"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9819493-06E8-4DBE-899F-D1538C5BCD97}"/>
              </a:ext>
            </a:extLst>
          </p:cNvPr>
          <p:cNvSpPr>
            <a:spLocks noGrp="1"/>
          </p:cNvSpPr>
          <p:nvPr>
            <p:ph type="dt" sz="half" idx="10"/>
          </p:nvPr>
        </p:nvSpPr>
        <p:spPr/>
        <p:txBody>
          <a:bodyPr/>
          <a:lstStyle/>
          <a:p>
            <a:fld id="{03E35446-9DAD-4904-A214-92970EC62427}" type="datetimeFigureOut">
              <a:rPr lang="zh-CN" altLang="en-US" smtClean="0"/>
              <a:t>2024/1/26</a:t>
            </a:fld>
            <a:endParaRPr lang="zh-CN" altLang="en-US"/>
          </a:p>
        </p:txBody>
      </p:sp>
      <p:sp>
        <p:nvSpPr>
          <p:cNvPr id="8" name="页脚占位符 7">
            <a:extLst>
              <a:ext uri="{FF2B5EF4-FFF2-40B4-BE49-F238E27FC236}">
                <a16:creationId xmlns:a16="http://schemas.microsoft.com/office/drawing/2014/main"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AE7AE5-6A57-4382-ABCC-68E04D5371E4}"/>
              </a:ext>
            </a:extLst>
          </p:cNvPr>
          <p:cNvSpPr>
            <a:spLocks noGrp="1"/>
          </p:cNvSpPr>
          <p:nvPr>
            <p:ph type="dt" sz="half" idx="10"/>
          </p:nvPr>
        </p:nvSpPr>
        <p:spPr/>
        <p:txBody>
          <a:bodyPr/>
          <a:lstStyle/>
          <a:p>
            <a:fld id="{03E35446-9DAD-4904-A214-92970EC62427}" type="datetimeFigureOut">
              <a:rPr lang="zh-CN" altLang="en-US" smtClean="0"/>
              <a:t>2024/1/26</a:t>
            </a:fld>
            <a:endParaRPr lang="zh-CN" altLang="en-US"/>
          </a:p>
        </p:txBody>
      </p:sp>
      <p:sp>
        <p:nvSpPr>
          <p:cNvPr id="4" name="页脚占位符 3">
            <a:extLst>
              <a:ext uri="{FF2B5EF4-FFF2-40B4-BE49-F238E27FC236}">
                <a16:creationId xmlns:a16="http://schemas.microsoft.com/office/drawing/2014/main"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2024/1/26</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2024/1/26</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52F6B89-24A5-43E3-B42D-9CCA63B8045F}"/>
              </a:ext>
            </a:extLst>
          </p:cNvPr>
          <p:cNvSpPr>
            <a:spLocks noGrp="1"/>
          </p:cNvSpPr>
          <p:nvPr>
            <p:ph type="dt" sz="half" idx="10"/>
          </p:nvPr>
        </p:nvSpPr>
        <p:spPr/>
        <p:txBody>
          <a:bodyPr/>
          <a:lstStyle/>
          <a:p>
            <a:fld id="{03E35446-9DAD-4904-A214-92970EC62427}"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093206D2-ED89-44E4-88EF-6DF66A9DE40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wmf"/><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slide" Target="slide26.xml"/><Relationship Id="rId7" Type="http://schemas.openxmlformats.org/officeDocument/2006/relationships/slide" Target="slide23.xml"/><Relationship Id="rId2" Type="http://schemas.openxmlformats.org/officeDocument/2006/relationships/image" Target="../media/image35.png"/><Relationship Id="rId1" Type="http://schemas.openxmlformats.org/officeDocument/2006/relationships/slideLayout" Target="../slideLayouts/slideLayout19.xml"/><Relationship Id="rId6" Type="http://schemas.openxmlformats.org/officeDocument/2006/relationships/image" Target="../media/image37.gif"/><Relationship Id="rId5" Type="http://schemas.openxmlformats.org/officeDocument/2006/relationships/slide" Target="slide24.xml"/><Relationship Id="rId10" Type="http://schemas.openxmlformats.org/officeDocument/2006/relationships/image" Target="../media/image39.gif"/><Relationship Id="rId4" Type="http://schemas.openxmlformats.org/officeDocument/2006/relationships/image" Target="../media/image36.gif"/><Relationship Id="rId9" Type="http://schemas.openxmlformats.org/officeDocument/2006/relationships/slide" Target="slide25.xml"/></Relationships>
</file>

<file path=ppt/slides/_rels/slide22.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40.png"/><Relationship Id="rId7" Type="http://schemas.openxmlformats.org/officeDocument/2006/relationships/image" Target="../media/image37.gif"/><Relationship Id="rId12" Type="http://schemas.openxmlformats.org/officeDocument/2006/relationships/image" Target="../media/image42.gif"/><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slide" Target="slide25.xml"/><Relationship Id="rId11" Type="http://schemas.openxmlformats.org/officeDocument/2006/relationships/image" Target="../media/image39.gif"/><Relationship Id="rId5" Type="http://schemas.openxmlformats.org/officeDocument/2006/relationships/image" Target="../media/image41.gif"/><Relationship Id="rId10" Type="http://schemas.openxmlformats.org/officeDocument/2006/relationships/slide" Target="slide26.xml"/><Relationship Id="rId4" Type="http://schemas.openxmlformats.org/officeDocument/2006/relationships/slide" Target="slide23.xml"/><Relationship Id="rId9" Type="http://schemas.openxmlformats.org/officeDocument/2006/relationships/image" Target="../media/image38.gif"/></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4.png"/><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4.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4.png"/><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3.png"/><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4" name="WordArt 20"/>
          <p:cNvSpPr>
            <a:spLocks noChangeArrowheads="1" noChangeShapeType="1" noTextEdit="1"/>
          </p:cNvSpPr>
          <p:nvPr/>
        </p:nvSpPr>
        <p:spPr bwMode="auto">
          <a:xfrm>
            <a:off x="2211789" y="5297141"/>
            <a:ext cx="7425622" cy="1119608"/>
          </a:xfrm>
          <a:prstGeom prst="rect">
            <a:avLst/>
          </a:prstGeom>
        </p:spPr>
        <p:txBody>
          <a:bodyPr wrap="none" fromWordArt="1">
            <a:prstTxWarp prst="textFadeUp">
              <a:avLst>
                <a:gd name="adj" fmla="val 0"/>
              </a:avLst>
            </a:prstTxWarp>
          </a:bodyPr>
          <a:lstStyle/>
          <a:p>
            <a:r>
              <a:rPr lang="en-US" sz="3600" b="1" kern="10" dirty="0" err="1">
                <a:ln w="12700">
                  <a:solidFill>
                    <a:schemeClr val="folHlink"/>
                  </a:solidFill>
                  <a:round/>
                  <a:headEnd/>
                  <a:tailEnd/>
                </a:ln>
                <a:solidFill>
                  <a:srgbClr val="0000FF"/>
                </a:solidFill>
                <a:latin typeface="Times New Roman"/>
                <a:cs typeface="Times New Roman"/>
              </a:rPr>
              <a:t>Giáo</a:t>
            </a:r>
            <a:r>
              <a:rPr lang="en-US" sz="3600" b="1" kern="10" dirty="0">
                <a:ln w="12700">
                  <a:solidFill>
                    <a:schemeClr val="folHlink"/>
                  </a:solidFill>
                  <a:round/>
                  <a:headEnd/>
                  <a:tailEnd/>
                </a:ln>
                <a:solidFill>
                  <a:srgbClr val="0000FF"/>
                </a:solidFill>
                <a:latin typeface="Times New Roman"/>
                <a:cs typeface="Times New Roman"/>
              </a:rPr>
              <a:t> </a:t>
            </a:r>
            <a:r>
              <a:rPr lang="en-US" sz="3600" b="1" kern="10" dirty="0" err="1">
                <a:ln w="12700">
                  <a:solidFill>
                    <a:schemeClr val="folHlink"/>
                  </a:solidFill>
                  <a:round/>
                  <a:headEnd/>
                  <a:tailEnd/>
                </a:ln>
                <a:solidFill>
                  <a:srgbClr val="0000FF"/>
                </a:solidFill>
                <a:latin typeface="Times New Roman"/>
                <a:cs typeface="Times New Roman"/>
              </a:rPr>
              <a:t>viên</a:t>
            </a:r>
            <a:r>
              <a:rPr lang="en-US" sz="3600" b="1" kern="10" dirty="0">
                <a:ln w="12700">
                  <a:solidFill>
                    <a:schemeClr val="folHlink"/>
                  </a:solidFill>
                  <a:round/>
                  <a:headEnd/>
                  <a:tailEnd/>
                </a:ln>
                <a:solidFill>
                  <a:srgbClr val="0000FF"/>
                </a:solidFill>
                <a:latin typeface="Times New Roman"/>
                <a:cs typeface="Times New Roman"/>
              </a:rPr>
              <a:t>: </a:t>
            </a:r>
            <a:r>
              <a:rPr lang="en-US" sz="3600" b="1" kern="10" dirty="0" err="1">
                <a:ln w="12700">
                  <a:solidFill>
                    <a:schemeClr val="folHlink"/>
                  </a:solidFill>
                  <a:round/>
                  <a:headEnd/>
                  <a:tailEnd/>
                </a:ln>
                <a:solidFill>
                  <a:srgbClr val="0000FF"/>
                </a:solidFill>
                <a:latin typeface="Times New Roman"/>
                <a:cs typeface="Times New Roman"/>
              </a:rPr>
              <a:t>Nguyễn</a:t>
            </a:r>
            <a:r>
              <a:rPr lang="en-US" sz="3600" b="1" kern="10" dirty="0">
                <a:ln w="12700">
                  <a:solidFill>
                    <a:schemeClr val="folHlink"/>
                  </a:solidFill>
                  <a:round/>
                  <a:headEnd/>
                  <a:tailEnd/>
                </a:ln>
                <a:solidFill>
                  <a:srgbClr val="0000FF"/>
                </a:solidFill>
                <a:latin typeface="Times New Roman"/>
                <a:cs typeface="Times New Roman"/>
              </a:rPr>
              <a:t> </a:t>
            </a:r>
            <a:r>
              <a:rPr lang="en-US" sz="3600" b="1" kern="10" dirty="0" err="1">
                <a:ln w="12700">
                  <a:solidFill>
                    <a:schemeClr val="folHlink"/>
                  </a:solidFill>
                  <a:round/>
                  <a:headEnd/>
                  <a:tailEnd/>
                </a:ln>
                <a:solidFill>
                  <a:srgbClr val="0000FF"/>
                </a:solidFill>
                <a:latin typeface="Times New Roman"/>
                <a:cs typeface="Times New Roman"/>
              </a:rPr>
              <a:t>Thị</a:t>
            </a:r>
            <a:r>
              <a:rPr lang="en-US" sz="3600" b="1" kern="10" dirty="0">
                <a:ln w="12700">
                  <a:solidFill>
                    <a:schemeClr val="folHlink"/>
                  </a:solidFill>
                  <a:round/>
                  <a:headEnd/>
                  <a:tailEnd/>
                </a:ln>
                <a:solidFill>
                  <a:srgbClr val="0000FF"/>
                </a:solidFill>
                <a:latin typeface="Times New Roman"/>
                <a:cs typeface="Times New Roman"/>
              </a:rPr>
              <a:t> Thu </a:t>
            </a:r>
            <a:r>
              <a:rPr lang="en-US" sz="3600" b="1" kern="10" dirty="0" err="1">
                <a:ln w="12700">
                  <a:solidFill>
                    <a:schemeClr val="folHlink"/>
                  </a:solidFill>
                  <a:round/>
                  <a:headEnd/>
                  <a:tailEnd/>
                </a:ln>
                <a:solidFill>
                  <a:srgbClr val="0000FF"/>
                </a:solidFill>
                <a:latin typeface="Times New Roman"/>
                <a:cs typeface="Times New Roman"/>
              </a:rPr>
              <a:t>Hà</a:t>
            </a:r>
            <a:endParaRPr lang="en-US" sz="3600" b="1" kern="10" dirty="0">
              <a:ln w="12700">
                <a:solidFill>
                  <a:schemeClr val="folHlink"/>
                </a:solidFill>
                <a:round/>
                <a:headEnd/>
                <a:tailEnd/>
              </a:ln>
              <a:solidFill>
                <a:srgbClr val="0000FF"/>
              </a:solidFill>
              <a:latin typeface="Times New Roman"/>
              <a:cs typeface="Times New Roman"/>
            </a:endParaRPr>
          </a:p>
          <a:p>
            <a:pPr algn="ctr"/>
            <a:r>
              <a:rPr lang="en-US" sz="3600" b="1" kern="10" dirty="0">
                <a:ln w="12700">
                  <a:solidFill>
                    <a:schemeClr val="folHlink"/>
                  </a:solidFill>
                  <a:round/>
                  <a:headEnd/>
                  <a:tailEnd/>
                </a:ln>
                <a:solidFill>
                  <a:srgbClr val="0000FF"/>
                </a:solidFill>
                <a:latin typeface="Times New Roman"/>
                <a:cs typeface="Times New Roman"/>
              </a:rPr>
              <a:t>   </a:t>
            </a:r>
          </a:p>
        </p:txBody>
      </p:sp>
      <p:sp>
        <p:nvSpPr>
          <p:cNvPr id="16" name="WordArt 9">
            <a:extLst>
              <a:ext uri="{FF2B5EF4-FFF2-40B4-BE49-F238E27FC236}">
                <a16:creationId xmlns:a16="http://schemas.microsoft.com/office/drawing/2014/main" id="{5DC53619-E8E5-442F-9059-A1123CE3F193}"/>
              </a:ext>
            </a:extLst>
          </p:cNvPr>
          <p:cNvSpPr>
            <a:spLocks noChangeArrowheads="1" noChangeShapeType="1" noTextEdit="1"/>
          </p:cNvSpPr>
          <p:nvPr/>
        </p:nvSpPr>
        <p:spPr bwMode="auto">
          <a:xfrm>
            <a:off x="1934354" y="3525730"/>
            <a:ext cx="8485996" cy="1119607"/>
          </a:xfrm>
          <a:prstGeom prst="rect">
            <a:avLst/>
          </a:prstGeom>
          <a:scene3d>
            <a:camera prst="obliqueTopLeft"/>
            <a:lightRig rig="threePt" dir="t"/>
          </a:scene3d>
        </p:spPr>
        <p:txBody>
          <a:bodyPr wrap="none" numCol="1" fromWordArt="1">
            <a:prstTxWarp prst="textPlain">
              <a:avLst>
                <a:gd name="adj" fmla="val 50262"/>
              </a:avLst>
            </a:prstTxWarp>
            <a:scene3d>
              <a:camera prst="legacyObliqueTopLeft"/>
              <a:lightRig rig="legacyFlat3" dir="t"/>
            </a:scene3d>
            <a:sp3d extrusionH="430200" prstMaterial="legacyMatte">
              <a:extrusionClr>
                <a:srgbClr val="FFFF00"/>
              </a:extrusionClr>
              <a:contourClr>
                <a:srgbClr val="FF0000"/>
              </a:contourClr>
            </a:sp3d>
          </a:bodyPr>
          <a:lstStyle>
            <a:defPPr>
              <a:defRPr lang="en-US"/>
            </a:defPPr>
            <a:lvl1pPr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4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4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4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4000" b="1" kern="1200">
                <a:solidFill>
                  <a:schemeClr val="tx1"/>
                </a:solidFill>
                <a:latin typeface="Times New Roman" panose="02020603050405020304" pitchFamily="18" charset="0"/>
                <a:ea typeface="+mn-ea"/>
                <a:cs typeface="+mn-cs"/>
              </a:defRPr>
            </a:lvl9pPr>
          </a:lstStyle>
          <a:p>
            <a:pPr algn="ctr"/>
            <a:r>
              <a:rPr lang="vi-VN" sz="2800" kern="10" dirty="0">
                <a:ln w="9525">
                  <a:round/>
                  <a:headEnd/>
                  <a:tailEnd/>
                </a:ln>
                <a:solidFill>
                  <a:srgbClr val="FF0000"/>
                </a:solidFill>
                <a:cs typeface="Times New Roman" panose="02020603050405020304" pitchFamily="18" charset="0"/>
              </a:rPr>
              <a:t>Môn : </a:t>
            </a:r>
            <a:r>
              <a:rPr lang="en-US" sz="2800" kern="10" dirty="0">
                <a:ln w="9525">
                  <a:round/>
                  <a:headEnd/>
                  <a:tailEnd/>
                </a:ln>
                <a:solidFill>
                  <a:srgbClr val="FF0000"/>
                </a:solidFill>
                <a:cs typeface="Times New Roman" panose="02020603050405020304" pitchFamily="18" charset="0"/>
              </a:rPr>
              <a:t>TIẾNG VIỆT </a:t>
            </a:r>
            <a:r>
              <a:rPr lang="vi-VN" sz="2800" kern="10" dirty="0">
                <a:ln w="9525">
                  <a:round/>
                  <a:headEnd/>
                  <a:tailEnd/>
                </a:ln>
                <a:solidFill>
                  <a:srgbClr val="FF0000"/>
                </a:solidFill>
                <a:cs typeface="Times New Roman" panose="02020603050405020304" pitchFamily="18" charset="0"/>
              </a:rPr>
              <a:t>– Lớp </a:t>
            </a:r>
            <a:r>
              <a:rPr lang="en-US" sz="2800" kern="10" dirty="0">
                <a:ln w="9525">
                  <a:round/>
                  <a:headEnd/>
                  <a:tailEnd/>
                </a:ln>
                <a:solidFill>
                  <a:srgbClr val="FF0000"/>
                </a:solidFill>
                <a:cs typeface="Times New Roman" panose="02020603050405020304" pitchFamily="18" charset="0"/>
              </a:rPr>
              <a:t>3</a:t>
            </a:r>
            <a:endParaRPr lang="vi-VN" sz="2800" kern="10" dirty="0">
              <a:ln w="9525">
                <a:round/>
                <a:headEnd/>
                <a:tailEnd/>
              </a:ln>
              <a:solidFill>
                <a:srgbClr val="FF0000"/>
              </a:solidFill>
              <a:cs typeface="Times New Roman" panose="02020603050405020304" pitchFamily="18" charset="0"/>
            </a:endParaRPr>
          </a:p>
        </p:txBody>
      </p:sp>
      <p:sp>
        <p:nvSpPr>
          <p:cNvPr id="17" name="WordArt 15">
            <a:extLst>
              <a:ext uri="{FF2B5EF4-FFF2-40B4-BE49-F238E27FC236}">
                <a16:creationId xmlns:a16="http://schemas.microsoft.com/office/drawing/2014/main" id="{FA8F0F85-3888-465A-816B-75C8809676BA}"/>
              </a:ext>
            </a:extLst>
          </p:cNvPr>
          <p:cNvSpPr>
            <a:spLocks noChangeArrowheads="1" noChangeShapeType="1" noTextEdit="1"/>
          </p:cNvSpPr>
          <p:nvPr/>
        </p:nvSpPr>
        <p:spPr bwMode="auto">
          <a:xfrm>
            <a:off x="1673848" y="614467"/>
            <a:ext cx="9007007" cy="865301"/>
          </a:xfrm>
          <a:prstGeom prst="rect">
            <a:avLst/>
          </a:prstGeom>
        </p:spPr>
        <p:txBody>
          <a:bodyPr spcFirstLastPara="1" wrap="none" fromWordArt="1">
            <a:prstTxWarp prst="textArchUp">
              <a:avLst>
                <a:gd name="adj" fmla="val 10800004"/>
              </a:avLst>
            </a:prstTxWarp>
          </a:bodyPr>
          <a:lstStyle/>
          <a:p>
            <a:pPr algn="ctr"/>
            <a:r>
              <a:rPr lang="en-US" sz="3600" b="1" kern="10" dirty="0">
                <a:ln w="9525">
                  <a:solidFill>
                    <a:srgbClr val="000000"/>
                  </a:solidFill>
                  <a:round/>
                  <a:headEnd/>
                  <a:tailEnd/>
                </a:ln>
                <a:solidFill>
                  <a:srgbClr val="FF0000"/>
                </a:solidFill>
                <a:effectLst>
                  <a:outerShdw dist="107763" dir="18900000" algn="ctr" rotWithShape="0">
                    <a:srgbClr val="868686">
                      <a:alpha val="50000"/>
                    </a:srgbClr>
                  </a:outerShdw>
                </a:effectLst>
                <a:latin typeface="+mj-lt"/>
                <a:cs typeface="Times New Roman" panose="02020603050405020304" pitchFamily="18" charset="0"/>
              </a:rPr>
              <a:t>TRƯỜNG TIỂU HỌC ĐẠI QUANG</a:t>
            </a:r>
            <a:endParaRPr lang="vi-VN" sz="3600" b="1" kern="10" dirty="0">
              <a:ln w="9525">
                <a:solidFill>
                  <a:srgbClr val="000000"/>
                </a:solidFill>
                <a:round/>
                <a:headEnd/>
                <a:tailEnd/>
              </a:ln>
              <a:solidFill>
                <a:srgbClr val="FF0000"/>
              </a:solidFill>
              <a:effectLst>
                <a:outerShdw dist="107763" dir="18900000" algn="ctr" rotWithShape="0">
                  <a:srgbClr val="868686">
                    <a:alpha val="50000"/>
                  </a:srgbClr>
                </a:outerShdw>
              </a:effectLst>
              <a:latin typeface="+mj-lt"/>
              <a:cs typeface="Times New Roman" panose="02020603050405020304" pitchFamily="18" charset="0"/>
            </a:endParaRPr>
          </a:p>
        </p:txBody>
      </p:sp>
      <p:pic>
        <p:nvPicPr>
          <p:cNvPr id="18" name="Picture 6" descr="POINSET2">
            <a:extLst>
              <a:ext uri="{FF2B5EF4-FFF2-40B4-BE49-F238E27FC236}">
                <a16:creationId xmlns:a16="http://schemas.microsoft.com/office/drawing/2014/main" id="{23EF49CA-A5B0-4EFB-87BF-408DFB137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377559" y="-118437"/>
            <a:ext cx="1771650" cy="200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POINSET2">
            <a:extLst>
              <a:ext uri="{FF2B5EF4-FFF2-40B4-BE49-F238E27FC236}">
                <a16:creationId xmlns:a16="http://schemas.microsoft.com/office/drawing/2014/main" id="{77E7E54D-55EA-40DA-9282-4DFD47DDC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6" y="18782"/>
            <a:ext cx="1771650" cy="175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POINSET2">
            <a:extLst>
              <a:ext uri="{FF2B5EF4-FFF2-40B4-BE49-F238E27FC236}">
                <a16:creationId xmlns:a16="http://schemas.microsoft.com/office/drawing/2014/main" id="{4895F35B-51E9-494A-8982-6832BB61B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183476" y="5086348"/>
            <a:ext cx="2008524" cy="177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POINSET2">
            <a:extLst>
              <a:ext uri="{FF2B5EF4-FFF2-40B4-BE49-F238E27FC236}">
                <a16:creationId xmlns:a16="http://schemas.microsoft.com/office/drawing/2014/main" id="{ADDDD908-B961-4CA2-9EB4-5864EB4D8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9929" y="4974792"/>
            <a:ext cx="1771650" cy="19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8" descr="an30">
            <a:extLst>
              <a:ext uri="{FF2B5EF4-FFF2-40B4-BE49-F238E27FC236}">
                <a16:creationId xmlns:a16="http://schemas.microsoft.com/office/drawing/2014/main" id="{4D2B7844-4B03-492F-AD4B-0B06138730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447" y="3271145"/>
            <a:ext cx="1447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8" descr="an30">
            <a:extLst>
              <a:ext uri="{FF2B5EF4-FFF2-40B4-BE49-F238E27FC236}">
                <a16:creationId xmlns:a16="http://schemas.microsoft.com/office/drawing/2014/main" id="{14EB90B9-EBE1-480A-84AF-BE90B34EE7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39484" y="3429000"/>
            <a:ext cx="1447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1" descr="flower[1][1][1][1]">
            <a:extLst>
              <a:ext uri="{FF2B5EF4-FFF2-40B4-BE49-F238E27FC236}">
                <a16:creationId xmlns:a16="http://schemas.microsoft.com/office/drawing/2014/main" id="{4FDA3567-B789-4B83-8702-134B04098DB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05452" y="6358709"/>
            <a:ext cx="7543800" cy="51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B648A60-82C7-47AF-9390-654611288CEE}"/>
              </a:ext>
            </a:extLst>
          </p:cNvPr>
          <p:cNvSpPr/>
          <p:nvPr/>
        </p:nvSpPr>
        <p:spPr>
          <a:xfrm>
            <a:off x="-851941" y="2546775"/>
            <a:ext cx="14058583" cy="1323439"/>
          </a:xfrm>
          <a:prstGeom prst="rect">
            <a:avLst/>
          </a:prstGeom>
          <a:effectLst/>
        </p:spPr>
        <p:txBody>
          <a:bodyPr wrap="square">
            <a:prstTxWarp prst="textArch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defTabSz="1452524">
              <a:defRPr/>
            </a:pPr>
            <a:r>
              <a:rPr lang="en-US" sz="4400" b="1" dirty="0">
                <a:ln/>
                <a:solidFill>
                  <a:srgbClr val="0000FF"/>
                </a:solidFill>
                <a:latin typeface="Times New Roman" pitchFamily="18" charset="0"/>
              </a:rPr>
              <a:t>CHÀO MỪNG QUÝ THẦY CÔ</a:t>
            </a:r>
          </a:p>
          <a:p>
            <a:pPr algn="ctr" defTabSz="1452524">
              <a:defRPr/>
            </a:pPr>
            <a:r>
              <a:rPr lang="en-US" sz="4400" b="1" dirty="0">
                <a:ln/>
                <a:solidFill>
                  <a:srgbClr val="0000FF"/>
                </a:solidFill>
                <a:latin typeface="Times New Roman" pitchFamily="18" charset="0"/>
              </a:rPr>
              <a:t>VỀ DỰ GIỜ THĂM LỚP</a:t>
            </a:r>
          </a:p>
        </p:txBody>
      </p:sp>
      <p:sp>
        <p:nvSpPr>
          <p:cNvPr id="3" name="Rectangle: Rounded Corners 2">
            <a:extLst>
              <a:ext uri="{FF2B5EF4-FFF2-40B4-BE49-F238E27FC236}">
                <a16:creationId xmlns:a16="http://schemas.microsoft.com/office/drawing/2014/main" id="{E873CF86-C329-44E1-9AC3-537D7C7DFDB4}"/>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nodeType="withEffect">
                                  <p:stCondLst>
                                    <p:cond delay="0"/>
                                  </p:stCondLst>
                                  <p:childTnLst>
                                    <p:animClr clrSpc="hsl" dir="cw">
                                      <p:cBhvr override="childStyle">
                                        <p:cTn id="6" dur="2000" fill="hold"/>
                                        <p:tgtEl>
                                          <p:spTgt spid="17"/>
                                        </p:tgtEl>
                                        <p:attrNameLst>
                                          <p:attrName>style.color</p:attrName>
                                        </p:attrNameLst>
                                      </p:cBhvr>
                                      <p:by>
                                        <p:hsl h="-7200000" s="0" l="0"/>
                                      </p:by>
                                    </p:animClr>
                                    <p:animClr clrSpc="hsl" dir="cw">
                                      <p:cBhvr>
                                        <p:cTn id="7" dur="2000" fill="hold"/>
                                        <p:tgtEl>
                                          <p:spTgt spid="17"/>
                                        </p:tgtEl>
                                        <p:attrNameLst>
                                          <p:attrName>fillcolor</p:attrName>
                                        </p:attrNameLst>
                                      </p:cBhvr>
                                      <p:by>
                                        <p:hsl h="-7200000" s="0" l="0"/>
                                      </p:by>
                                    </p:animClr>
                                    <p:animClr clrSpc="hsl" dir="cw">
                                      <p:cBhvr>
                                        <p:cTn id="8" dur="2000" fill="hold"/>
                                        <p:tgtEl>
                                          <p:spTgt spid="17"/>
                                        </p:tgtEl>
                                        <p:attrNameLst>
                                          <p:attrName>stroke.color</p:attrName>
                                        </p:attrNameLst>
                                      </p:cBhvr>
                                      <p:by>
                                        <p:hsl h="-7200000" s="0" l="0"/>
                                      </p:by>
                                    </p:animClr>
                                    <p:set>
                                      <p:cBhvr>
                                        <p:cTn id="9" dur="20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5" name="Group 4">
            <a:extLst>
              <a:ext uri="{FF2B5EF4-FFF2-40B4-BE49-F238E27FC236}">
                <a16:creationId xmlns:a16="http://schemas.microsoft.com/office/drawing/2014/main"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id="{0373068A-5D0F-43C8-A54C-95375D99077A}"/>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xanh</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biếc</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9" name="Group 8">
            <a:extLst>
              <a:ext uri="{FF2B5EF4-FFF2-40B4-BE49-F238E27FC236}">
                <a16:creationId xmlns:a16="http://schemas.microsoft.com/office/drawing/2014/main"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id="{09166927-2C41-4B3C-9109-A7402861C256}"/>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dập</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dờn</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3" name="Group 12">
            <a:extLst>
              <a:ext uri="{FF2B5EF4-FFF2-40B4-BE49-F238E27FC236}">
                <a16:creationId xmlns:a16="http://schemas.microsoft.com/office/drawing/2014/main"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id="{2F1E4AD3-0F14-41D1-AA1B-128BC4DE636F}"/>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giọt</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mưa</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id="{31D2A9EA-E5DA-4F11-838A-6F0FBC718723}"/>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rực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rỡ</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id="{2F029EF3-C67A-4575-A782-F16D97629D99}"/>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sức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sống</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
        <p:nvSpPr>
          <p:cNvPr id="22" name="Rectangle: Rounded Corners 21">
            <a:extLst>
              <a:ext uri="{FF2B5EF4-FFF2-40B4-BE49-F238E27FC236}">
                <a16:creationId xmlns:a16="http://schemas.microsoft.com/office/drawing/2014/main" id="{30F13E4E-A636-4B5C-83FF-ABA206A796E4}"/>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423862" y="763314"/>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4"/>
          <a:stretch>
            <a:fillRect/>
          </a:stretch>
        </p:blipFill>
        <p:spPr>
          <a:xfrm>
            <a:off x="4139278" y="-330208"/>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338138" y="82444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组合 5">
            <a:extLst>
              <a:ext uri="{FF2B5EF4-FFF2-40B4-BE49-F238E27FC236}">
                <a16:creationId xmlns:a16="http://schemas.microsoft.com/office/drawing/2014/main" id="{80131505-583A-494F-A25C-5EFFFEBCB62F}"/>
              </a:ext>
            </a:extLst>
          </p:cNvPr>
          <p:cNvGrpSpPr/>
          <p:nvPr/>
        </p:nvGrpSpPr>
        <p:grpSpPr>
          <a:xfrm>
            <a:off x="-124265" y="-83069"/>
            <a:ext cx="3842479" cy="934624"/>
            <a:chOff x="2813163" y="4363819"/>
            <a:chExt cx="6475980" cy="1184581"/>
          </a:xfrm>
        </p:grpSpPr>
        <p:sp>
          <p:nvSpPr>
            <p:cNvPr id="10" name="矩形 15">
              <a:extLst>
                <a:ext uri="{FF2B5EF4-FFF2-40B4-BE49-F238E27FC236}">
                  <a16:creationId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EA29D948-323E-451B-A597-7940402405DA}"/>
                </a:ext>
              </a:extLst>
            </p:cNvPr>
            <p:cNvSpPr/>
            <p:nvPr/>
          </p:nvSpPr>
          <p:spPr>
            <a:xfrm>
              <a:off x="2813163" y="4363819"/>
              <a:ext cx="6247871" cy="9375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7" name="Oval 16">
            <a:extLst>
              <a:ext uri="{FF2B5EF4-FFF2-40B4-BE49-F238E27FC236}">
                <a16:creationId xmlns:a16="http://schemas.microsoft.com/office/drawing/2014/main" id="{89BFB8D2-636E-4350-A69A-40130C7AC0A1}"/>
              </a:ext>
            </a:extLst>
          </p:cNvPr>
          <p:cNvSpPr/>
          <p:nvPr/>
        </p:nvSpPr>
        <p:spPr>
          <a:xfrm>
            <a:off x="128106" y="838737"/>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id="{48BCD09C-EFE0-45B4-A1A8-6E0BBA24BDAC}"/>
              </a:ext>
            </a:extLst>
          </p:cNvPr>
          <p:cNvSpPr/>
          <p:nvPr/>
        </p:nvSpPr>
        <p:spPr>
          <a:xfrm>
            <a:off x="74612" y="2913840"/>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id="{06A24384-E380-4C36-860D-C3A8A96DF692}"/>
              </a:ext>
            </a:extLst>
          </p:cNvPr>
          <p:cNvSpPr/>
          <p:nvPr/>
        </p:nvSpPr>
        <p:spPr>
          <a:xfrm>
            <a:off x="26987" y="5146202"/>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20" name="Rectangle: Rounded Corners 19">
            <a:extLst>
              <a:ext uri="{FF2B5EF4-FFF2-40B4-BE49-F238E27FC236}">
                <a16:creationId xmlns:a16="http://schemas.microsoft.com/office/drawing/2014/main" id="{EBD60AF8-3D9B-4E27-89AE-6F5EA45F8E07}"/>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29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800475" y="311023"/>
            <a:ext cx="49268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5" y="1773946"/>
            <a:ext cx="11115675" cy="2736327"/>
          </a:xfrm>
          <a:prstGeom prst="rect">
            <a:avLst/>
          </a:prstGeom>
        </p:spPr>
        <p:txBody>
          <a:bodyPr wrap="square">
            <a:spAutoFit/>
          </a:bodyPr>
          <a:lstStyle/>
          <a:p>
            <a:pPr marL="44450" lvl="0" algn="just">
              <a:lnSpc>
                <a:spcPct val="15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có thể thấy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con chim đang bay,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vòm cây xanh biếc,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tia nắng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xuyên qua những đám mây trắng muốt như bông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D2BAB6CA-7A5C-419A-9D53-2AEB885A7946}"/>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4529534" y="-1332039"/>
            <a:ext cx="4877574" cy="10123513"/>
          </a:xfrm>
          <a:prstGeom prst="rect">
            <a:avLst/>
          </a:prstGeom>
        </p:spPr>
      </p:pic>
      <p:grpSp>
        <p:nvGrpSpPr>
          <p:cNvPr id="8" name="Group 7">
            <a:extLst>
              <a:ext uri="{FF2B5EF4-FFF2-40B4-BE49-F238E27FC236}">
                <a16:creationId xmlns:a16="http://schemas.microsoft.com/office/drawing/2014/main" id="{4A0A4F33-3CDC-41F6-8522-58401E35A535}"/>
              </a:ext>
            </a:extLst>
          </p:cNvPr>
          <p:cNvGrpSpPr/>
          <p:nvPr/>
        </p:nvGrpSpPr>
        <p:grpSpPr>
          <a:xfrm>
            <a:off x="4210050" y="1571625"/>
            <a:ext cx="7181850" cy="4048125"/>
            <a:chOff x="2650888" y="992979"/>
            <a:chExt cx="7445374" cy="3086150"/>
          </a:xfrm>
        </p:grpSpPr>
        <p:sp>
          <p:nvSpPr>
            <p:cNvPr id="10" name="Rectangle: Rounded Corners 9">
              <a:extLst>
                <a:ext uri="{FF2B5EF4-FFF2-40B4-BE49-F238E27FC236}">
                  <a16:creationId xmlns:a16="http://schemas.microsoft.com/office/drawing/2014/main" id="{6E9669FA-E5E2-487C-90F8-47E34DBF3A01}"/>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E5F1543A-060A-4DE0-9A67-E9D5110FD088}"/>
                </a:ext>
              </a:extLst>
            </p:cNvPr>
            <p:cNvPicPr>
              <a:picLocks noChangeAspect="1"/>
            </p:cNvPicPr>
            <p:nvPr/>
          </p:nvPicPr>
          <p:blipFill>
            <a:blip r:embed="rId6"/>
            <a:stretch>
              <a:fillRect/>
            </a:stretch>
          </p:blipFill>
          <p:spPr>
            <a:xfrm>
              <a:off x="3638380" y="1357858"/>
              <a:ext cx="5572227" cy="2188654"/>
            </a:xfrm>
            <a:prstGeom prst="rect">
              <a:avLst/>
            </a:prstGeom>
          </p:spPr>
        </p:pic>
      </p:grpSp>
      <p:sp>
        <p:nvSpPr>
          <p:cNvPr id="9" name="Rectangle: Rounded Corners 8">
            <a:extLst>
              <a:ext uri="{FF2B5EF4-FFF2-40B4-BE49-F238E27FC236}">
                <a16:creationId xmlns:a16="http://schemas.microsoft.com/office/drawing/2014/main" id="{A3DC1012-A79E-4D9F-9A15-7209380ACC87}"/>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39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423862" y="564752"/>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3"/>
          <a:stretch>
            <a:fillRect/>
          </a:stretch>
        </p:blipFill>
        <p:spPr>
          <a:xfrm>
            <a:off x="4151517" y="-324204"/>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338138" y="764777"/>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Oval 16">
            <a:extLst>
              <a:ext uri="{FF2B5EF4-FFF2-40B4-BE49-F238E27FC236}">
                <a16:creationId xmlns:a16="http://schemas.microsoft.com/office/drawing/2014/main" id="{89BFB8D2-636E-4350-A69A-40130C7AC0A1}"/>
              </a:ext>
            </a:extLst>
          </p:cNvPr>
          <p:cNvSpPr/>
          <p:nvPr/>
        </p:nvSpPr>
        <p:spPr>
          <a:xfrm>
            <a:off x="79940" y="779405"/>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id="{48BCD09C-EFE0-45B4-A1A8-6E0BBA24BDAC}"/>
              </a:ext>
            </a:extLst>
          </p:cNvPr>
          <p:cNvSpPr/>
          <p:nvPr/>
        </p:nvSpPr>
        <p:spPr>
          <a:xfrm>
            <a:off x="98990" y="2493905"/>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id="{06A24384-E380-4C36-860D-C3A8A96DF692}"/>
              </a:ext>
            </a:extLst>
          </p:cNvPr>
          <p:cNvSpPr/>
          <p:nvPr/>
        </p:nvSpPr>
        <p:spPr>
          <a:xfrm>
            <a:off x="79940" y="4170305"/>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sp>
        <p:nvSpPr>
          <p:cNvPr id="12" name="Rectangle: Rounded Corners 11">
            <a:extLst>
              <a:ext uri="{FF2B5EF4-FFF2-40B4-BE49-F238E27FC236}">
                <a16:creationId xmlns:a16="http://schemas.microsoft.com/office/drawing/2014/main" id="{8AA47E06-4D54-4395-BDD7-9881AFA1E661}"/>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950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28666" y="-2032907"/>
            <a:ext cx="4877574" cy="11525250"/>
          </a:xfrm>
          <a:prstGeom prst="rect">
            <a:avLst/>
          </a:prstGeom>
        </p:spPr>
      </p:pic>
      <p:grpSp>
        <p:nvGrpSpPr>
          <p:cNvPr id="2" name="Group 1">
            <a:extLst>
              <a:ext uri="{FF2B5EF4-FFF2-40B4-BE49-F238E27FC236}">
                <a16:creationId xmlns:a16="http://schemas.microsoft.com/office/drawing/2014/main" id="{FA4296C6-CD34-44DC-BB2F-2D1A08751BCF}"/>
              </a:ext>
            </a:extLst>
          </p:cNvPr>
          <p:cNvGrpSpPr/>
          <p:nvPr/>
        </p:nvGrpSpPr>
        <p:grpSpPr>
          <a:xfrm>
            <a:off x="3701540" y="1612239"/>
            <a:ext cx="7868387" cy="3785037"/>
            <a:chOff x="4425440" y="1536039"/>
            <a:chExt cx="7868387" cy="3785037"/>
          </a:xfrm>
        </p:grpSpPr>
        <p:sp>
          <p:nvSpPr>
            <p:cNvPr id="9" name="Rounded Rectangle 7">
              <a:extLst>
                <a:ext uri="{FF2B5EF4-FFF2-40B4-BE49-F238E27FC236}">
                  <a16:creationId xmlns:a16="http://schemas.microsoft.com/office/drawing/2014/main" id="{3DF1FEB8-BB1B-433A-88DC-84FE74B381C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2" name="Rectangle 11">
              <a:extLst>
                <a:ext uri="{FF2B5EF4-FFF2-40B4-BE49-F238E27FC236}">
                  <a16:creationId xmlns:a16="http://schemas.microsoft.com/office/drawing/2014/main" id="{BB336D43-15FE-4A07-98D0-BC1BFE6E43FA}"/>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106D5B89-4C44-42E2-B828-3D6B38A50FC2}"/>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3A2AC7FA-7D89-42CA-A5DB-1E2F29EA01DF}"/>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0EAAEEFE-BA58-46F7-A98C-AD69A82FB192}"/>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4ED6D515-08E9-437E-97F1-EF451B008053}"/>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B0ABEBB0-D875-494B-BC7E-CB7536E431BC}"/>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8C7D8447-E44B-4449-AA8B-0E9E24BD2533}"/>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2F947611-7380-4291-8A0F-AF8292BAED43}"/>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7639E175-F724-440F-A52C-A08AAF9319F8}"/>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547DCD2E-23DD-42DD-86B3-A9A6220AC08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664E0E04-DB2F-453F-8261-106EFD1CE46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CEB376F3-D9B1-46B6-841B-723CF6C690A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Rounded Corners 24">
            <a:extLst>
              <a:ext uri="{FF2B5EF4-FFF2-40B4-BE49-F238E27FC236}">
                <a16:creationId xmlns:a16="http://schemas.microsoft.com/office/drawing/2014/main" id="{288BF3D8-D93C-4276-951E-6017C96D435E}"/>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034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585352"/>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3"/>
          <a:stretch>
            <a:fillRect/>
          </a:stretch>
        </p:blipFill>
        <p:spPr>
          <a:xfrm>
            <a:off x="4115067" y="-2550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785377"/>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855C8D73-4C60-4085-8117-EABDE80DEFAA}"/>
              </a:ext>
            </a:extLst>
          </p:cNvPr>
          <p:cNvSpPr/>
          <p:nvPr/>
        </p:nvSpPr>
        <p:spPr>
          <a:xfrm>
            <a:off x="-2173303" y="-64955"/>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67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43B6C5-9D24-43B9-962C-15494238454C}"/>
              </a:ext>
            </a:extLst>
          </p:cNvPr>
          <p:cNvPicPr>
            <a:picLocks noChangeAspect="1"/>
          </p:cNvPicPr>
          <p:nvPr/>
        </p:nvPicPr>
        <p:blipFill>
          <a:blip r:embed="rId3"/>
          <a:stretch>
            <a:fillRect/>
          </a:stretch>
        </p:blipFill>
        <p:spPr>
          <a:xfrm>
            <a:off x="1685925" y="502632"/>
            <a:ext cx="12192000" cy="5490785"/>
          </a:xfrm>
          <a:prstGeom prst="rect">
            <a:avLst/>
          </a:prstGeom>
        </p:spPr>
      </p:pic>
      <p:sp>
        <p:nvSpPr>
          <p:cNvPr id="3" name="Rectangle: Rounded Corners 2">
            <a:extLst>
              <a:ext uri="{FF2B5EF4-FFF2-40B4-BE49-F238E27FC236}">
                <a16:creationId xmlns:a16="http://schemas.microsoft.com/office/drawing/2014/main" id="{1C5A4476-64E1-4A4E-9F8A-76AADD99B61F}"/>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88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E6AC28F-FE0F-43B6-AD52-D0B2989EBF28}"/>
              </a:ext>
            </a:extLst>
          </p:cNvPr>
          <p:cNvGrpSpPr/>
          <p:nvPr/>
        </p:nvGrpSpPr>
        <p:grpSpPr>
          <a:xfrm>
            <a:off x="2421820" y="459706"/>
            <a:ext cx="5493819" cy="5128665"/>
            <a:chOff x="2421820" y="459706"/>
            <a:chExt cx="5493819" cy="5128665"/>
          </a:xfrm>
        </p:grpSpPr>
        <p:grpSp>
          <p:nvGrpSpPr>
            <p:cNvPr id="19" name="Group 18">
              <a:extLst>
                <a:ext uri="{FF2B5EF4-FFF2-40B4-BE49-F238E27FC236}">
                  <a16:creationId xmlns:a16="http://schemas.microsoft.com/office/drawing/2014/main" id="{1E086807-629D-4C8F-AE37-E65A5DA3A78E}"/>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21" name="Rounded Rectangle 7">
                <a:extLst>
                  <a:ext uri="{FF2B5EF4-FFF2-40B4-BE49-F238E27FC236}">
                    <a16:creationId xmlns:a16="http://schemas.microsoft.com/office/drawing/2014/main" id="{33E82F0F-2198-4F2D-8FAC-A30073063790}"/>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a:extLst>
                  <a:ext uri="{FF2B5EF4-FFF2-40B4-BE49-F238E27FC236}">
                    <a16:creationId xmlns:a16="http://schemas.microsoft.com/office/drawing/2014/main" id="{7FAD0C55-F11B-479F-A6AC-5A3113C49F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20" name="Rectangle 19">
              <a:extLst>
                <a:ext uri="{FF2B5EF4-FFF2-40B4-BE49-F238E27FC236}">
                  <a16:creationId xmlns:a16="http://schemas.microsoft.com/office/drawing/2014/main" id="{C3A3E5FC-186C-4308-856B-AA966539DD13}"/>
                </a:ext>
              </a:extLst>
            </p:cNvPr>
            <p:cNvSpPr/>
            <p:nvPr/>
          </p:nvSpPr>
          <p:spPr>
            <a:xfrm rot="20559448">
              <a:off x="2659896" y="1957759"/>
              <a:ext cx="4886386"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图片 27">
            <a:extLst>
              <a:ext uri="{FF2B5EF4-FFF2-40B4-BE49-F238E27FC236}">
                <a16:creationId xmlns:a16="http://schemas.microsoft.com/office/drawing/2014/main" id="{A990EA69-D423-4719-BF25-7E966C5078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
        <p:nvSpPr>
          <p:cNvPr id="8" name="Rectangle: Rounded Corners 7">
            <a:extLst>
              <a:ext uri="{FF2B5EF4-FFF2-40B4-BE49-F238E27FC236}">
                <a16:creationId xmlns:a16="http://schemas.microsoft.com/office/drawing/2014/main" id="{F5FDC9E4-C93C-4E73-AEE4-9ECE08706991}"/>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903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22" presetClass="entr" presetSubtype="2"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75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3EDF438-89A3-49CB-B415-8BBF15D2A53C}"/>
              </a:ext>
            </a:extLst>
          </p:cNvPr>
          <p:cNvSpPr txBox="1"/>
          <p:nvPr/>
        </p:nvSpPr>
        <p:spPr>
          <a:xfrm>
            <a:off x="1800224" y="876985"/>
            <a:ext cx="9496425" cy="1200329"/>
          </a:xfrm>
          <a:prstGeom prst="rect">
            <a:avLst/>
          </a:prstGeom>
          <a:noFill/>
        </p:spPr>
        <p:txBody>
          <a:bodyPr wrap="square">
            <a:spAutoFit/>
          </a:bodyPr>
          <a:lstStyle/>
          <a:p>
            <a:pPr algn="just"/>
            <a:r>
              <a:rPr lang="nl-NL"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Dập dờn: </a:t>
            </a:r>
            <a:r>
              <a:rPr lang="nl-NL" sz="3600" b="1" dirty="0">
                <a:effectLst/>
                <a:latin typeface="Arial-Rounded" panose="020B0500000000000000" pitchFamily="34" charset="0"/>
                <a:ea typeface="Arial-Rounded" panose="020B0500000000000000" pitchFamily="34" charset="0"/>
                <a:cs typeface="Arial-Rounded" panose="020B0500000000000000" pitchFamily="34" charset="0"/>
              </a:rPr>
              <a:t>chuyển động nhịp nhàng, lúc gần lúc xa, lúc ẩn lúc hiện.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9" y="2352674"/>
            <a:ext cx="9156956" cy="37528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D89E499-9291-4929-B636-14675E0A2D4C}"/>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180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F39C0-2B84-4516-B6F8-385537E3C9C4}"/>
              </a:ext>
            </a:extLst>
          </p:cNvPr>
          <p:cNvPicPr>
            <a:picLocks noChangeAspect="1"/>
          </p:cNvPicPr>
          <p:nvPr/>
        </p:nvPicPr>
        <p:blipFill>
          <a:blip r:embed="rId3"/>
          <a:stretch>
            <a:fillRect/>
          </a:stretch>
        </p:blipFill>
        <p:spPr>
          <a:xfrm>
            <a:off x="5114925" y="0"/>
            <a:ext cx="7077075" cy="6857839"/>
          </a:xfrm>
          <a:prstGeom prst="rect">
            <a:avLst/>
          </a:prstGeom>
        </p:spPr>
      </p:pic>
      <p:pic>
        <p:nvPicPr>
          <p:cNvPr id="6" name="Picture 5">
            <a:extLst>
              <a:ext uri="{FF2B5EF4-FFF2-40B4-BE49-F238E27FC236}">
                <a16:creationId xmlns:a16="http://schemas.microsoft.com/office/drawing/2014/main" id="{9A9DFC99-675A-4B41-B088-3903F56E7962}"/>
              </a:ext>
            </a:extLst>
          </p:cNvPr>
          <p:cNvPicPr>
            <a:picLocks noChangeAspect="1"/>
          </p:cNvPicPr>
          <p:nvPr/>
        </p:nvPicPr>
        <p:blipFill>
          <a:blip r:embed="rId4"/>
          <a:stretch>
            <a:fillRect/>
          </a:stretch>
        </p:blipFill>
        <p:spPr>
          <a:xfrm>
            <a:off x="1206475" y="949306"/>
            <a:ext cx="3511600" cy="3359187"/>
          </a:xfrm>
          <a:prstGeom prst="rect">
            <a:avLst/>
          </a:prstGeom>
        </p:spPr>
      </p:pic>
      <p:sp>
        <p:nvSpPr>
          <p:cNvPr id="4" name="Rectangle: Rounded Corners 3">
            <a:extLst>
              <a:ext uri="{FF2B5EF4-FFF2-40B4-BE49-F238E27FC236}">
                <a16:creationId xmlns:a16="http://schemas.microsoft.com/office/drawing/2014/main" id="{E964463A-E376-4F7A-A2D0-D8B27FE2D0F7}"/>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0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71ADD3-0095-4484-BD35-692EBAD1C8FC}"/>
              </a:ext>
            </a:extLst>
          </p:cNvPr>
          <p:cNvGrpSpPr/>
          <p:nvPr/>
        </p:nvGrpSpPr>
        <p:grpSpPr>
          <a:xfrm>
            <a:off x="918784" y="1286301"/>
            <a:ext cx="10415966" cy="5133549"/>
            <a:chOff x="76504" y="514663"/>
            <a:chExt cx="7485060" cy="5687287"/>
          </a:xfrm>
          <a:solidFill>
            <a:schemeClr val="bg1"/>
          </a:solidFill>
        </p:grpSpPr>
        <p:sp>
          <p:nvSpPr>
            <p:cNvPr id="18" name="Rectangle: Rounded Corners 17">
              <a:extLst>
                <a:ext uri="{FF2B5EF4-FFF2-40B4-BE49-F238E27FC236}">
                  <a16:creationId xmlns:a16="http://schemas.microsoft.com/office/drawing/2014/main"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a:extLst>
              <a:ext uri="{FF2B5EF4-FFF2-40B4-BE49-F238E27FC236}">
                <a16:creationId xmlns:a16="http://schemas.microsoft.com/office/drawing/2014/main"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b="1" dirty="0">
                <a:latin typeface="Arial-Rounded" panose="020B0500000000000000" pitchFamily="34" charset="0"/>
                <a:ea typeface="Arial-Rounded" panose="020B0500000000000000" pitchFamily="34" charset="0"/>
                <a:cs typeface="Arial-Rounded" panose="020B0500000000000000" pitchFamily="34" charset="0"/>
              </a:rPr>
              <a:t>Nhìn lên bầu trời, có thể thấy những gì?</a:t>
            </a:r>
          </a:p>
        </p:txBody>
      </p:sp>
      <p:sp>
        <p:nvSpPr>
          <p:cNvPr id="23" name="Content Placeholder 2">
            <a:extLst>
              <a:ext uri="{FF2B5EF4-FFF2-40B4-BE49-F238E27FC236}">
                <a16:creationId xmlns:a16="http://schemas.microsoft.com/office/drawing/2014/main"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Content Placeholder 2">
            <a:extLst>
              <a:ext uri="{FF2B5EF4-FFF2-40B4-BE49-F238E27FC236}">
                <a16:creationId xmlns:a16="http://schemas.microsoft.com/office/drawing/2014/main"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6" name="Content Placeholder 2">
            <a:extLst>
              <a:ext uri="{FF2B5EF4-FFF2-40B4-BE49-F238E27FC236}">
                <a16:creationId xmlns:a16="http://schemas.microsoft.com/office/drawing/2014/main"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b="1" dirty="0">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7" name="Picture 36" descr="A picture containing text&#10;&#10;Description automatically generated">
            <a:extLst>
              <a:ext uri="{FF2B5EF4-FFF2-40B4-BE49-F238E27FC236}">
                <a16:creationId xmlns:a16="http://schemas.microsoft.com/office/drawing/2014/main"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a16="http://schemas.microsoft.com/office/drawing/2014/main"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a16="http://schemas.microsoft.com/office/drawing/2014/main"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sp>
        <p:nvSpPr>
          <p:cNvPr id="24" name="Rectangle: Rounded Corners 23">
            <a:extLst>
              <a:ext uri="{FF2B5EF4-FFF2-40B4-BE49-F238E27FC236}">
                <a16:creationId xmlns:a16="http://schemas.microsoft.com/office/drawing/2014/main" id="{CF4A2DE5-F168-48FA-875F-A8AC65EFB80C}"/>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57150"/>
            <a:ext cx="12192000" cy="6915150"/>
          </a:xfrm>
          <a:prstGeom prst="rect">
            <a:avLst/>
          </a:prstGeom>
        </p:spPr>
      </p:pic>
      <p:pic>
        <p:nvPicPr>
          <p:cNvPr id="1030" name="Picture 6">
            <a:hlinkClick r:id="rId3" action="ppaction://hlinksldjump"/>
          </p:cNvPr>
          <p:cNvPicPr>
            <a:picLocks noChangeAspect="1" noChangeArrowheads="1" noCrop="1"/>
          </p:cNvPicPr>
          <p:nvPr/>
        </p:nvPicPr>
        <p:blipFill>
          <a:blip r:embed="rId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trả</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để</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giúp</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bạn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bay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bầu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nhé</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897055" y="893852"/>
            <a:ext cx="103295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BAY KHẮP TRỜI XANH</a:t>
            </a:r>
          </a:p>
        </p:txBody>
      </p:sp>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3"/>
          <a:stretch>
            <a:fillRect/>
          </a:stretch>
        </p:blipFill>
        <p:spPr>
          <a:xfrm>
            <a:off x="0" y="-7553"/>
            <a:ext cx="12260119" cy="10065368"/>
          </a:xfrm>
          <a:prstGeom prst="rect">
            <a:avLst/>
          </a:prstGeom>
        </p:spPr>
      </p:pic>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61" y="2498592"/>
            <a:ext cx="1906124" cy="3388666"/>
          </a:xfrm>
          <a:prstGeom prst="rect">
            <a:avLst/>
          </a:prstGeom>
        </p:spPr>
      </p:pic>
      <p:pic>
        <p:nvPicPr>
          <p:cNvPr id="32" name="Vào http://fb.com/nkpowerskills tải game miễn phí">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859812" y="1553359"/>
            <a:ext cx="2920902" cy="2920902"/>
          </a:xfrm>
          <a:prstGeom prst="rect">
            <a:avLst/>
          </a:prstGeom>
        </p:spPr>
      </p:pic>
      <p:pic>
        <p:nvPicPr>
          <p:cNvPr id="33" name="ĐC SHARE MIỄN PHÍ BỞI NK POWERSKILLS">
            <a:hlinkClick r:id="rId8" action="ppaction://hlinksldjump"/>
          </p:cNvPr>
          <p:cNvPicPr>
            <a:picLocks noChangeAspect="1"/>
          </p:cNvPicPr>
          <p:nvPr/>
        </p:nvPicPr>
        <p:blipFill>
          <a:blip r:embed="rId9">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623351" y="1622840"/>
            <a:ext cx="2044557" cy="3046660"/>
          </a:xfrm>
          <a:prstGeom prst="rect">
            <a:avLst/>
          </a:prstGeom>
        </p:spPr>
      </p:pic>
      <p:pic>
        <p:nvPicPr>
          <p:cNvPr id="34" name="CẤM BUÔN BÁN, CẤM REUP">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1369" y="1844907"/>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Rectangle 32">
            <a:extLst>
              <a:ext uri="{FF2B5EF4-FFF2-40B4-BE49-F238E27FC236}">
                <a16:creationId xmlns:a16="http://schemas.microsoft.com/office/drawing/2014/main" id="{33DBECD0-DC98-4D9C-8022-70841BFD1DC1}"/>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3" name="Rectangle 32">
            <a:extLst>
              <a:ext uri="{FF2B5EF4-FFF2-40B4-BE49-F238E27FC236}">
                <a16:creationId xmlns:a16="http://schemas.microsoft.com/office/drawing/2014/main"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77D29C-09BA-4A98-8969-021A5E5BE2F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5" name="Picture 4">
            <a:extLst>
              <a:ext uri="{FF2B5EF4-FFF2-40B4-BE49-F238E27FC236}">
                <a16:creationId xmlns:a16="http://schemas.microsoft.com/office/drawing/2014/main" id="{54CC953D-B7F5-4AB8-9FD7-7A641C12F6E4}"/>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6" name="Group 5">
            <a:extLst>
              <a:ext uri="{FF2B5EF4-FFF2-40B4-BE49-F238E27FC236}">
                <a16:creationId xmlns:a16="http://schemas.microsoft.com/office/drawing/2014/main" id="{B358E657-00C4-4A70-82AC-59286D316A3C}"/>
              </a:ext>
            </a:extLst>
          </p:cNvPr>
          <p:cNvGrpSpPr/>
          <p:nvPr/>
        </p:nvGrpSpPr>
        <p:grpSpPr>
          <a:xfrm>
            <a:off x="1363859" y="855529"/>
            <a:ext cx="3540234" cy="625703"/>
            <a:chOff x="1053394" y="206467"/>
            <a:chExt cx="2880723" cy="432581"/>
          </a:xfrm>
        </p:grpSpPr>
        <p:sp>
          <p:nvSpPr>
            <p:cNvPr id="7" name="Rectangle: Rounded Corners 43">
              <a:extLst>
                <a:ext uri="{FF2B5EF4-FFF2-40B4-BE49-F238E27FC236}">
                  <a16:creationId xmlns:a16="http://schemas.microsoft.com/office/drawing/2014/main" id="{FA404B55-3744-472F-A11B-FE83EFE7518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id="{9FEC8E5C-5A99-4A2E-AE1D-283EDB50DE17}"/>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9D86A2B2-64A0-4705-99AC-715C67325ED8}"/>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
        <p:nvSpPr>
          <p:cNvPr id="10" name="Rectangle: Rounded Corners 9">
            <a:extLst>
              <a:ext uri="{FF2B5EF4-FFF2-40B4-BE49-F238E27FC236}">
                <a16:creationId xmlns:a16="http://schemas.microsoft.com/office/drawing/2014/main" id="{8CD3115B-727B-4AF6-8F28-EEBC7FC9C2B6}"/>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92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3"/>
          <a:stretch>
            <a:fillRect/>
          </a:stretch>
        </p:blipFill>
        <p:spPr>
          <a:xfrm>
            <a:off x="4115067" y="-312891"/>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773801"/>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8AEA99DF-05B3-4E3B-9A4A-463BC65A86AF}"/>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05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
        <p:nvSpPr>
          <p:cNvPr id="4" name="Rectangle: Rounded Corners 3">
            <a:extLst>
              <a:ext uri="{FF2B5EF4-FFF2-40B4-BE49-F238E27FC236}">
                <a16:creationId xmlns:a16="http://schemas.microsoft.com/office/drawing/2014/main" id="{1EB01756-EFF6-41A2-A8C9-8F478C4CBDCE}"/>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0" y="1647825"/>
            <a:ext cx="5680074" cy="2896811"/>
          </a:xfrm>
          <a:prstGeom prst="rect">
            <a:avLst/>
          </a:prstGeom>
        </p:spPr>
      </p:pic>
      <p:pic>
        <p:nvPicPr>
          <p:cNvPr id="3" name="图片 2" descr="图片包含 玩具, LEGO&#10;&#10;已生成极高可信度的说明">
            <a:extLst>
              <a:ext uri="{FF2B5EF4-FFF2-40B4-BE49-F238E27FC236}">
                <a16:creationId xmlns:a16="http://schemas.microsoft.com/office/drawing/2014/main" id="{FCA27D95-6E18-4A13-9FC4-80C64FC99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312" y="2294120"/>
            <a:ext cx="4560888" cy="4406717"/>
          </a:xfrm>
          <a:prstGeom prst="rect">
            <a:avLst/>
          </a:prstGeom>
        </p:spPr>
      </p:pic>
      <p:pic>
        <p:nvPicPr>
          <p:cNvPr id="4" name="Picture 3">
            <a:extLst>
              <a:ext uri="{FF2B5EF4-FFF2-40B4-BE49-F238E27FC236}">
                <a16:creationId xmlns:a16="http://schemas.microsoft.com/office/drawing/2014/main" id="{50B472B5-59C8-4861-85D0-67D18C3C0C43}"/>
              </a:ext>
            </a:extLst>
          </p:cNvPr>
          <p:cNvPicPr>
            <a:picLocks noChangeAspect="1"/>
          </p:cNvPicPr>
          <p:nvPr/>
        </p:nvPicPr>
        <p:blipFill>
          <a:blip r:embed="rId5"/>
          <a:stretch>
            <a:fillRect/>
          </a:stretch>
        </p:blipFill>
        <p:spPr>
          <a:xfrm>
            <a:off x="3580061" y="2290890"/>
            <a:ext cx="4517528" cy="1457070"/>
          </a:xfrm>
          <a:prstGeom prst="rect">
            <a:avLst/>
          </a:prstGeom>
        </p:spPr>
      </p:pic>
      <p:sp>
        <p:nvSpPr>
          <p:cNvPr id="5" name="Rectangle: Rounded Corners 4">
            <a:extLst>
              <a:ext uri="{FF2B5EF4-FFF2-40B4-BE49-F238E27FC236}">
                <a16:creationId xmlns:a16="http://schemas.microsoft.com/office/drawing/2014/main" id="{F0BCBBFF-97CA-45B8-92A3-FE15469E9D7A}"/>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69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2" name="Em yêu bầu trời xanh xanh">
            <a:hlinkClick r:id="" action="ppaction://media"/>
            <a:extLst>
              <a:ext uri="{FF2B5EF4-FFF2-40B4-BE49-F238E27FC236}">
                <a16:creationId xmlns:a16="http://schemas.microsoft.com/office/drawing/2014/main" id="{885469D7-0D0E-40D3-A5C1-9A06C50A01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2D8942C2-FB57-4C72-BA8E-CE0AFE0A303E}"/>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374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9" name="Picture 8">
            <a:extLst>
              <a:ext uri="{FF2B5EF4-FFF2-40B4-BE49-F238E27FC236}">
                <a16:creationId xmlns:a16="http://schemas.microsoft.com/office/drawing/2014/main" id="{460F6A1B-3F7B-45BE-A09C-42CCAF3698F0}"/>
              </a:ext>
            </a:extLst>
          </p:cNvPr>
          <p:cNvPicPr>
            <a:picLocks noChangeAspect="1"/>
          </p:cNvPicPr>
          <p:nvPr/>
        </p:nvPicPr>
        <p:blipFill>
          <a:blip r:embed="rId4"/>
          <a:stretch>
            <a:fillRect/>
          </a:stretch>
        </p:blipFill>
        <p:spPr>
          <a:xfrm rot="20504719">
            <a:off x="1219199" y="1380678"/>
            <a:ext cx="2609314" cy="1505843"/>
          </a:xfrm>
          <a:prstGeom prst="rect">
            <a:avLst/>
          </a:prstGeom>
        </p:spPr>
      </p:pic>
      <p:pic>
        <p:nvPicPr>
          <p:cNvPr id="4" name="Picture 3">
            <a:extLst>
              <a:ext uri="{FF2B5EF4-FFF2-40B4-BE49-F238E27FC236}">
                <a16:creationId xmlns:a16="http://schemas.microsoft.com/office/drawing/2014/main" id="{D0D7C12D-21E2-4AA0-B41D-D350FE42C3F2}"/>
              </a:ext>
            </a:extLst>
          </p:cNvPr>
          <p:cNvPicPr>
            <a:picLocks noChangeAspect="1"/>
          </p:cNvPicPr>
          <p:nvPr/>
        </p:nvPicPr>
        <p:blipFill>
          <a:blip r:embed="rId5"/>
          <a:stretch>
            <a:fillRect/>
          </a:stretch>
        </p:blipFill>
        <p:spPr>
          <a:xfrm>
            <a:off x="1148346" y="1765388"/>
            <a:ext cx="8504657" cy="3822523"/>
          </a:xfrm>
          <a:prstGeom prst="rect">
            <a:avLst/>
          </a:prstGeom>
        </p:spPr>
      </p:pic>
      <p:pic>
        <p:nvPicPr>
          <p:cNvPr id="6" name="Picture 5">
            <a:extLst>
              <a:ext uri="{FF2B5EF4-FFF2-40B4-BE49-F238E27FC236}">
                <a16:creationId xmlns:a16="http://schemas.microsoft.com/office/drawing/2014/main" id="{87AE9874-D25E-45C5-9088-FD6621142093}"/>
              </a:ext>
            </a:extLst>
          </p:cNvPr>
          <p:cNvPicPr>
            <a:picLocks noChangeAspect="1"/>
          </p:cNvPicPr>
          <p:nvPr/>
        </p:nvPicPr>
        <p:blipFill>
          <a:blip r:embed="rId6"/>
          <a:stretch>
            <a:fillRect/>
          </a:stretch>
        </p:blipFill>
        <p:spPr>
          <a:xfrm>
            <a:off x="3272947" y="1043967"/>
            <a:ext cx="4474852" cy="2139881"/>
          </a:xfrm>
          <a:prstGeom prst="rect">
            <a:avLst/>
          </a:prstGeom>
        </p:spPr>
      </p:pic>
      <p:sp>
        <p:nvSpPr>
          <p:cNvPr id="7" name="Rectangle: Rounded Corners 6">
            <a:extLst>
              <a:ext uri="{FF2B5EF4-FFF2-40B4-BE49-F238E27FC236}">
                <a16:creationId xmlns:a16="http://schemas.microsoft.com/office/drawing/2014/main" id="{4104C2F6-DD39-4F1A-BC90-886E05D614DD}"/>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24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strVal val="#ppt_w*0.70"/>
                                          </p:val>
                                        </p:tav>
                                        <p:tav tm="100000">
                                          <p:val>
                                            <p:strVal val="#ppt_w"/>
                                          </p:val>
                                        </p:tav>
                                      </p:tavLst>
                                    </p:anim>
                                    <p:anim calcmode="lin" valueType="num">
                                      <p:cBhvr>
                                        <p:cTn id="8" dur="750" fill="hold"/>
                                        <p:tgtEl>
                                          <p:spTgt spid="11"/>
                                        </p:tgtEl>
                                        <p:attrNameLst>
                                          <p:attrName>ppt_h</p:attrName>
                                        </p:attrNameLst>
                                      </p:cBhvr>
                                      <p:tavLst>
                                        <p:tav tm="0">
                                          <p:val>
                                            <p:strVal val="#ppt_h"/>
                                          </p:val>
                                        </p:tav>
                                        <p:tav tm="100000">
                                          <p:val>
                                            <p:strVal val="#ppt_h"/>
                                          </p:val>
                                        </p:tav>
                                      </p:tavLst>
                                    </p:anim>
                                    <p:animEffect transition="in" filter="fade">
                                      <p:cBhvr>
                                        <p:cTn id="9" dur="7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3BA9B-96B1-4EC2-B4DD-F1A07B7A0D15}"/>
              </a:ext>
            </a:extLst>
          </p:cNvPr>
          <p:cNvPicPr>
            <a:picLocks noChangeAspect="1"/>
          </p:cNvPicPr>
          <p:nvPr/>
        </p:nvPicPr>
        <p:blipFill>
          <a:blip r:embed="rId3"/>
          <a:stretch>
            <a:fillRect/>
          </a:stretch>
        </p:blipFill>
        <p:spPr>
          <a:xfrm>
            <a:off x="0" y="0"/>
            <a:ext cx="1417068" cy="790575"/>
          </a:xfrm>
          <a:prstGeom prst="rect">
            <a:avLst/>
          </a:prstGeom>
        </p:spPr>
      </p:pic>
      <p:sp>
        <p:nvSpPr>
          <p:cNvPr id="6" name="TextBox 5">
            <a:extLst>
              <a:ext uri="{FF2B5EF4-FFF2-40B4-BE49-F238E27FC236}">
                <a16:creationId xmlns:a16="http://schemas.microsoft.com/office/drawing/2014/main"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a16="http://schemas.microsoft.com/office/drawing/2014/main" id="{6469668D-6905-40BE-8F2B-A429B189E677}"/>
                </a:ext>
              </a:extLst>
            </p:cNvPr>
            <p:cNvPicPr>
              <a:picLocks noChangeAspect="1"/>
            </p:cNvPicPr>
            <p:nvPr/>
          </p:nvPicPr>
          <p:blipFill>
            <a:blip r:embed="rId4"/>
            <a:stretch>
              <a:fillRect/>
            </a:stretch>
          </p:blipFill>
          <p:spPr>
            <a:xfrm>
              <a:off x="1933575" y="1181100"/>
              <a:ext cx="9067800" cy="5543550"/>
            </a:xfrm>
            <a:prstGeom prst="rect">
              <a:avLst/>
            </a:prstGeom>
          </p:spPr>
        </p:pic>
        <p:pic>
          <p:nvPicPr>
            <p:cNvPr id="17" name="Picture 16">
              <a:extLst>
                <a:ext uri="{FF2B5EF4-FFF2-40B4-BE49-F238E27FC236}">
                  <a16:creationId xmlns:a16="http://schemas.microsoft.com/office/drawing/2014/main" id="{4E870763-08EB-4F02-BE9D-99DC24B0B883}"/>
                </a:ext>
              </a:extLst>
            </p:cNvPr>
            <p:cNvPicPr>
              <a:picLocks noChangeAspect="1"/>
            </p:cNvPicPr>
            <p:nvPr/>
          </p:nvPicPr>
          <p:blipFill>
            <a:blip r:embed="rId5"/>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a16="http://schemas.microsoft.com/office/drawing/2014/main" id="{B3794657-DB7B-46D0-AAFE-7D35748B8D66}"/>
              </a:ext>
            </a:extLst>
          </p:cNvPr>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8" name="Rectangle: Rounded Corners 7">
            <a:extLst>
              <a:ext uri="{FF2B5EF4-FFF2-40B4-BE49-F238E27FC236}">
                <a16:creationId xmlns:a16="http://schemas.microsoft.com/office/drawing/2014/main" id="{F3F0F399-AF83-4A32-8FC8-7CED2024743F}"/>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FA3F7-E858-4C72-A8BE-262CDC802EBC}"/>
              </a:ext>
            </a:extLst>
          </p:cNvPr>
          <p:cNvPicPr>
            <a:picLocks noChangeAspect="1"/>
          </p:cNvPicPr>
          <p:nvPr/>
        </p:nvPicPr>
        <p:blipFill>
          <a:blip r:embed="rId3"/>
          <a:stretch>
            <a:fillRect/>
          </a:stretch>
        </p:blipFill>
        <p:spPr>
          <a:xfrm>
            <a:off x="2428938" y="837975"/>
            <a:ext cx="7334124" cy="5182049"/>
          </a:xfrm>
          <a:prstGeom prst="rect">
            <a:avLst/>
          </a:prstGeom>
        </p:spPr>
      </p:pic>
      <p:sp>
        <p:nvSpPr>
          <p:cNvPr id="3" name="Rectangle: Rounded Corners 2">
            <a:extLst>
              <a:ext uri="{FF2B5EF4-FFF2-40B4-BE49-F238E27FC236}">
                <a16:creationId xmlns:a16="http://schemas.microsoft.com/office/drawing/2014/main" id="{7D6DBFAF-639B-43A0-941C-ED4F20F4C08E}"/>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18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C3692C-0BA7-453D-AC2B-A4EA7D48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a:extLst>
              <a:ext uri="{FF2B5EF4-FFF2-40B4-BE49-F238E27FC236}">
                <a16:creationId xmlns:a16="http://schemas.microsoft.com/office/drawing/2014/main" id="{3786FDBB-7540-47B6-A693-9456F6EF6869}"/>
              </a:ext>
            </a:extLst>
          </p:cNvPr>
          <p:cNvGrpSpPr/>
          <p:nvPr/>
        </p:nvGrpSpPr>
        <p:grpSpPr>
          <a:xfrm>
            <a:off x="762599" y="378289"/>
            <a:ext cx="10333408" cy="3954393"/>
            <a:chOff x="786659" y="435458"/>
            <a:chExt cx="10333408" cy="3954393"/>
          </a:xfrm>
        </p:grpSpPr>
        <p:grpSp>
          <p:nvGrpSpPr>
            <p:cNvPr id="12" name="Group 11">
              <a:extLst>
                <a:ext uri="{FF2B5EF4-FFF2-40B4-BE49-F238E27FC236}">
                  <a16:creationId xmlns:a16="http://schemas.microsoft.com/office/drawing/2014/main" id="{C9CF2764-A018-4FD7-8135-0A994A2DFA02}"/>
                </a:ext>
              </a:extLst>
            </p:cNvPr>
            <p:cNvGrpSpPr/>
            <p:nvPr/>
          </p:nvGrpSpPr>
          <p:grpSpPr>
            <a:xfrm>
              <a:off x="786659" y="2424091"/>
              <a:ext cx="3046467" cy="1965760"/>
              <a:chOff x="705587" y="2554858"/>
              <a:chExt cx="3152141" cy="1876089"/>
            </a:xfrm>
          </p:grpSpPr>
          <p:pic>
            <p:nvPicPr>
              <p:cNvPr id="19" name="Picture 18">
                <a:extLst>
                  <a:ext uri="{FF2B5EF4-FFF2-40B4-BE49-F238E27FC236}">
                    <a16:creationId xmlns:a16="http://schemas.microsoft.com/office/drawing/2014/main" id="{2ADDDE23-BACC-4D71-8AE1-688D5FDD1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20" name="TextBox 19">
                <a:extLst>
                  <a:ext uri="{FF2B5EF4-FFF2-40B4-BE49-F238E27FC236}">
                    <a16:creationId xmlns:a16="http://schemas.microsoft.com/office/drawing/2014/main" id="{9BA8DB0E-645D-4CA2-B968-3BEAA606C45E}"/>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13" name="Group 12">
              <a:extLst>
                <a:ext uri="{FF2B5EF4-FFF2-40B4-BE49-F238E27FC236}">
                  <a16:creationId xmlns:a16="http://schemas.microsoft.com/office/drawing/2014/main" id="{96FC4A14-E1B0-4CBE-9F4C-CD8F42CDA7BA}"/>
                </a:ext>
              </a:extLst>
            </p:cNvPr>
            <p:cNvGrpSpPr/>
            <p:nvPr/>
          </p:nvGrpSpPr>
          <p:grpSpPr>
            <a:xfrm>
              <a:off x="4203175" y="435458"/>
              <a:ext cx="3626506" cy="1988633"/>
              <a:chOff x="4112621" y="566225"/>
              <a:chExt cx="3752300" cy="1897918"/>
            </a:xfrm>
          </p:grpSpPr>
          <p:pic>
            <p:nvPicPr>
              <p:cNvPr id="17" name="Picture 16">
                <a:extLst>
                  <a:ext uri="{FF2B5EF4-FFF2-40B4-BE49-F238E27FC236}">
                    <a16:creationId xmlns:a16="http://schemas.microsoft.com/office/drawing/2014/main" id="{B59A5DC5-E5C0-4414-B80D-9035A46091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18" name="TextBox 17">
                <a:extLst>
                  <a:ext uri="{FF2B5EF4-FFF2-40B4-BE49-F238E27FC236}">
                    <a16:creationId xmlns:a16="http://schemas.microsoft.com/office/drawing/2014/main" id="{68B6C8CB-FD14-49A3-9D27-29ECD5F11C26}"/>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14" name="Group 13">
              <a:extLst>
                <a:ext uri="{FF2B5EF4-FFF2-40B4-BE49-F238E27FC236}">
                  <a16:creationId xmlns:a16="http://schemas.microsoft.com/office/drawing/2014/main" id="{50B78FED-9005-4808-9E7D-1BB533141685}"/>
                </a:ext>
              </a:extLst>
            </p:cNvPr>
            <p:cNvGrpSpPr/>
            <p:nvPr/>
          </p:nvGrpSpPr>
          <p:grpSpPr>
            <a:xfrm>
              <a:off x="8196251" y="2424091"/>
              <a:ext cx="2923816" cy="1965760"/>
              <a:chOff x="8116216" y="2554859"/>
              <a:chExt cx="3025235" cy="1876089"/>
            </a:xfrm>
          </p:grpSpPr>
          <p:pic>
            <p:nvPicPr>
              <p:cNvPr id="15" name="Picture 14">
                <a:extLst>
                  <a:ext uri="{FF2B5EF4-FFF2-40B4-BE49-F238E27FC236}">
                    <a16:creationId xmlns:a16="http://schemas.microsoft.com/office/drawing/2014/main" id="{12B5D370-6355-40DF-82A2-EA88772536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16" name="TextBox 15">
                <a:extLst>
                  <a:ext uri="{FF2B5EF4-FFF2-40B4-BE49-F238E27FC236}">
                    <a16:creationId xmlns:a16="http://schemas.microsoft.com/office/drawing/2014/main" id="{61970D4D-9D42-49AB-B306-D8484B924CD8}"/>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
        <p:nvSpPr>
          <p:cNvPr id="21" name="Rectangle: Rounded Corners 20">
            <a:extLst>
              <a:ext uri="{FF2B5EF4-FFF2-40B4-BE49-F238E27FC236}">
                <a16:creationId xmlns:a16="http://schemas.microsoft.com/office/drawing/2014/main" id="{D024CD09-8F06-4CF7-A7D7-84D3A3761492}"/>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4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3"/>
          <a:stretch>
            <a:fillRect/>
          </a:stretch>
        </p:blipFill>
        <p:spPr>
          <a:xfrm>
            <a:off x="4151517" y="-40715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285751" y="797510"/>
            <a:ext cx="11382374" cy="5262979"/>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vi-VN" sz="28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819E47F5-7763-496E-9BD3-7EF410F521CC}"/>
              </a:ext>
            </a:extLst>
          </p:cNvPr>
          <p:cNvSpPr/>
          <p:nvPr/>
        </p:nvSpPr>
        <p:spPr>
          <a:xfrm>
            <a:off x="-2173303" y="120252"/>
            <a:ext cx="2008524" cy="185829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1467</Words>
  <Application>Microsoft Office PowerPoint</Application>
  <PresentationFormat>Widescreen</PresentationFormat>
  <Paragraphs>99</Paragraphs>
  <Slides>29</Slides>
  <Notes>23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等线</vt:lpstr>
      <vt:lpstr>微软雅黑</vt:lpstr>
      <vt:lpstr>Arial</vt:lpstr>
      <vt:lpstr>Arial-Rounded</vt:lpstr>
      <vt:lpstr>Calibri</vt:lpstr>
      <vt:lpstr>Calibri Light</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Thu Hà</cp:lastModifiedBy>
  <cp:revision>35</cp:revision>
  <dcterms:created xsi:type="dcterms:W3CDTF">2022-10-03T11:23:45Z</dcterms:created>
  <dcterms:modified xsi:type="dcterms:W3CDTF">2024-01-26T17:03:40Z</dcterms:modified>
</cp:coreProperties>
</file>