
<file path=[Content_Types].xml><?xml version="1.0" encoding="utf-8"?>
<Types xmlns="http://schemas.openxmlformats.org/package/2006/content-types">
  <Default Extension="png" ContentType="image/png"/>
  <Default Extension="webm" ContentType="video/unknown"/>
  <Default Extension="jpeg" ContentType="image/jpeg"/>
  <Default Extension="wma" ContentType="audio/x-ms-wma"/>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26" r:id="rId3"/>
    <p:sldMasterId id="2147483738" r:id="rId4"/>
    <p:sldMasterId id="2147483750" r:id="rId5"/>
    <p:sldMasterId id="2147483763" r:id="rId6"/>
  </p:sldMasterIdLst>
  <p:notesMasterIdLst>
    <p:notesMasterId r:id="rId35"/>
  </p:notesMasterIdLst>
  <p:sldIdLst>
    <p:sldId id="8744" r:id="rId7"/>
    <p:sldId id="8746" r:id="rId8"/>
    <p:sldId id="8735" r:id="rId9"/>
    <p:sldId id="8737" r:id="rId10"/>
    <p:sldId id="8736" r:id="rId11"/>
    <p:sldId id="8739" r:id="rId12"/>
    <p:sldId id="8738" r:id="rId13"/>
    <p:sldId id="8722" r:id="rId14"/>
    <p:sldId id="8723" r:id="rId15"/>
    <p:sldId id="8712" r:id="rId16"/>
    <p:sldId id="8715" r:id="rId17"/>
    <p:sldId id="8725" r:id="rId18"/>
    <p:sldId id="8748" r:id="rId19"/>
    <p:sldId id="8740" r:id="rId20"/>
    <p:sldId id="8734" r:id="rId21"/>
    <p:sldId id="912" r:id="rId22"/>
    <p:sldId id="8706" r:id="rId23"/>
    <p:sldId id="8716" r:id="rId24"/>
    <p:sldId id="8741" r:id="rId25"/>
    <p:sldId id="8742" r:id="rId26"/>
    <p:sldId id="8728" r:id="rId27"/>
    <p:sldId id="8727" r:id="rId28"/>
    <p:sldId id="8726" r:id="rId29"/>
    <p:sldId id="8709" r:id="rId30"/>
    <p:sldId id="8710" r:id="rId31"/>
    <p:sldId id="8733" r:id="rId32"/>
    <p:sldId id="8749" r:id="rId33"/>
    <p:sldId id="8730" r:id="rId34"/>
  </p:sldIdLst>
  <p:sldSz cx="12192000" cy="6858000"/>
  <p:notesSz cx="6858000" cy="9144000"/>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6" d="100"/>
          <a:sy n="76" d="100"/>
        </p:scale>
        <p:origin x="-5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9D16-B318-4B2C-9BFF-CEDA59CF81EC}" type="datetimeFigureOut">
              <a:rPr lang="en-US" smtClean="0"/>
              <a:t>14/01/2024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4564-0D8E-4B61-8A41-04926DC58009}" type="slidenum">
              <a:rPr lang="en-US" smtClean="0"/>
              <a:t>‹#›</a:t>
            </a:fld>
            <a:endParaRPr lang="en-US"/>
          </a:p>
        </p:txBody>
      </p:sp>
    </p:spTree>
    <p:extLst>
      <p:ext uri="{BB962C8B-B14F-4D97-AF65-F5344CB8AC3E}">
        <p14:creationId xmlns:p14="http://schemas.microsoft.com/office/powerpoint/2010/main" val="1562080212"/>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398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86506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1624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60F51E2-6110-42B6-AD1C-2A061E700915}"/>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2757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90967AC-5B2E-4CE5-B02B-28F41E919F81}"/>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4987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F2B3E7E-5BF0-4A59-8E75-85A611782CBE}"/>
              </a:ext>
            </a:extLst>
          </p:cNvPr>
          <p:cNvSpPr>
            <a:spLocks noGrp="1"/>
          </p:cNvSpPr>
          <p:nvPr>
            <p:ph type="title" orient="vert"/>
          </p:nvPr>
        </p:nvSpPr>
        <p:spPr>
          <a:xfrm>
            <a:off x="8724900" y="365126"/>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8194D29-58BB-4975-B376-EF1A5BC29E8C}"/>
              </a:ext>
            </a:extLst>
          </p:cNvPr>
          <p:cNvSpPr>
            <a:spLocks noGrp="1"/>
          </p:cNvSpPr>
          <p:nvPr>
            <p:ph type="body" orient="vert" idx="1"/>
          </p:nvPr>
        </p:nvSpPr>
        <p:spPr>
          <a:xfrm>
            <a:off x="838200" y="365126"/>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808C711-39DA-4EF0-8F62-5B958554AD34}"/>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44410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88119F5A-AD65-4B0E-9FC3-A3BA1274E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3"/>
            <a:ext cx="12192000" cy="6857355"/>
          </a:xfrm>
          <a:prstGeom prst="rect">
            <a:avLst/>
          </a:prstGeom>
        </p:spPr>
      </p:pic>
      <p:sp>
        <p:nvSpPr>
          <p:cNvPr id="5" name="矩形 4">
            <a:extLst>
              <a:ext uri="{FF2B5EF4-FFF2-40B4-BE49-F238E27FC236}">
                <a16:creationId xmlns:a16="http://schemas.microsoft.com/office/drawing/2014/main" xmlns="" id="{F592397F-5CF4-41CA-BFBF-162359753C44}"/>
              </a:ext>
            </a:extLst>
          </p:cNvPr>
          <p:cNvSpPr/>
          <p:nvPr userDrawn="1"/>
        </p:nvSpPr>
        <p:spPr>
          <a:xfrm>
            <a:off x="335280" y="411479"/>
            <a:ext cx="11521442" cy="6035040"/>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p>
        </p:txBody>
      </p:sp>
    </p:spTree>
    <p:extLst>
      <p:ext uri="{BB962C8B-B14F-4D97-AF65-F5344CB8AC3E}">
        <p14:creationId xmlns:p14="http://schemas.microsoft.com/office/powerpoint/2010/main" val="571447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9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81053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p>
        </p:txBody>
      </p:sp>
    </p:spTree>
    <p:extLst>
      <p:ext uri="{BB962C8B-B14F-4D97-AF65-F5344CB8AC3E}">
        <p14:creationId xmlns:p14="http://schemas.microsoft.com/office/powerpoint/2010/main" val="4936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FBCFA92-4A2A-4955-9877-FE71804986E4}"/>
              </a:ext>
            </a:extLst>
          </p:cNvPr>
          <p:cNvSpPr>
            <a:spLocks noGrp="1"/>
          </p:cNvSpPr>
          <p:nvPr>
            <p:ph type="ctrTitle"/>
          </p:nvPr>
        </p:nvSpPr>
        <p:spPr>
          <a:xfrm>
            <a:off x="1524000" y="1122363"/>
            <a:ext cx="9144000" cy="2387600"/>
          </a:xfrm>
          <a:prstGeom prst="rect">
            <a:avLst/>
          </a:prstGeom>
        </p:spPr>
        <p:txBody>
          <a:bodyPr lIns="91431" tIns="45715" rIns="91431" bIns="45715"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7CC105D-BE4D-49D5-AB3C-91BA49259534}"/>
              </a:ext>
            </a:extLst>
          </p:cNvPr>
          <p:cNvSpPr>
            <a:spLocks noGrp="1"/>
          </p:cNvSpPr>
          <p:nvPr>
            <p:ph type="subTitle" idx="1"/>
          </p:nvPr>
        </p:nvSpPr>
        <p:spPr>
          <a:xfrm>
            <a:off x="1524000" y="3602038"/>
            <a:ext cx="9144000" cy="1655763"/>
          </a:xfrm>
          <a:prstGeom prst="rect">
            <a:avLst/>
          </a:prstGeom>
        </p:spPr>
        <p:txBody>
          <a:bodyPr lIns="91431" tIns="45715" rIns="91431" bIns="45715"/>
          <a:lstStyle>
            <a:lvl1pPr marL="0" indent="0" algn="ctr">
              <a:buNone/>
              <a:defRPr sz="2400"/>
            </a:lvl1pPr>
            <a:lvl2pPr marL="456882" indent="0" algn="ctr">
              <a:buNone/>
              <a:defRPr sz="2000"/>
            </a:lvl2pPr>
            <a:lvl3pPr marL="913787" indent="0" algn="ctr">
              <a:buNone/>
              <a:defRPr sz="1900"/>
            </a:lvl3pPr>
            <a:lvl4pPr marL="1370681" indent="0" algn="ctr">
              <a:buNone/>
              <a:defRPr sz="1600"/>
            </a:lvl4pPr>
            <a:lvl5pPr marL="1827575" indent="0" algn="ctr">
              <a:buNone/>
              <a:defRPr sz="1600"/>
            </a:lvl5pPr>
            <a:lvl6pPr marL="2284482" indent="0" algn="ctr">
              <a:buNone/>
              <a:defRPr sz="1600"/>
            </a:lvl6pPr>
            <a:lvl7pPr marL="2741360" indent="0" algn="ctr">
              <a:buNone/>
              <a:defRPr sz="1600"/>
            </a:lvl7pPr>
            <a:lvl8pPr marL="3198240" indent="0" algn="ctr">
              <a:buNone/>
              <a:defRPr sz="1600"/>
            </a:lvl8pPr>
            <a:lvl9pPr marL="3655122"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F6FEC97-1389-42A0-89B5-4F932A4A7E26}"/>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09FAB89-670F-4C9C-BE31-703288A2A801}"/>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AEB3DB9-1814-4EC3-89C6-F00C9328AE83}"/>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37839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5AB07DA-7619-4B1C-B921-1F1228AB7F79}"/>
              </a:ext>
            </a:extLst>
          </p:cNvPr>
          <p:cNvSpPr>
            <a:spLocks noGrp="1"/>
          </p:cNvSpPr>
          <p:nvPr>
            <p:ph type="title"/>
          </p:nvPr>
        </p:nvSpPr>
        <p:spPr>
          <a:xfrm>
            <a:off x="838200" y="365126"/>
            <a:ext cx="10515600" cy="1325563"/>
          </a:xfrm>
          <a:prstGeom prst="rect">
            <a:avLst/>
          </a:prstGeom>
        </p:spPr>
        <p:txBody>
          <a:bodyPr lIns="91431" tIns="45715" rIns="91431" bIns="45715"/>
          <a:lstStyle/>
          <a:p>
            <a:r>
              <a:rPr lang="zh-CN" altLang="en-US"/>
              <a:t>单击此处编辑母版标题样式</a:t>
            </a:r>
          </a:p>
        </p:txBody>
      </p:sp>
      <p:sp>
        <p:nvSpPr>
          <p:cNvPr id="3" name="内容占位符 2">
            <a:extLst>
              <a:ext uri="{FF2B5EF4-FFF2-40B4-BE49-F238E27FC236}">
                <a16:creationId xmlns:a16="http://schemas.microsoft.com/office/drawing/2014/main" xmlns="" id="{E46DF692-DFC4-4AD7-A3F6-100210ACF9FA}"/>
              </a:ext>
            </a:extLst>
          </p:cNvPr>
          <p:cNvSpPr>
            <a:spLocks noGrp="1"/>
          </p:cNvSpPr>
          <p:nvPr>
            <p:ph idx="1"/>
          </p:nvPr>
        </p:nvSpPr>
        <p:spPr>
          <a:xfrm>
            <a:off x="838200" y="1825626"/>
            <a:ext cx="10515600" cy="4351339"/>
          </a:xfrm>
          <a:prstGeom prst="rect">
            <a:avLst/>
          </a:prstGeom>
        </p:spPr>
        <p:txBody>
          <a:bodyPr lIns="91431" tIns="45715" rIns="91431" bIns="45715"/>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AAF64C9-C166-401C-88A4-844ED903E804}"/>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3021AD0-C1DE-4F39-BC18-5F9710E61BE4}"/>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11A0C21-B48D-48AA-832F-49C8217A46D7}"/>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315134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147535A-CA5C-4FEB-8741-595DAEBF8813}"/>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129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7F4143-72CA-4018-B33D-C53E2554C6BD}"/>
              </a:ext>
            </a:extLst>
          </p:cNvPr>
          <p:cNvSpPr>
            <a:spLocks noGrp="1"/>
          </p:cNvSpPr>
          <p:nvPr>
            <p:ph type="title"/>
          </p:nvPr>
        </p:nvSpPr>
        <p:spPr>
          <a:xfrm>
            <a:off x="831851" y="1709770"/>
            <a:ext cx="10515600" cy="2852737"/>
          </a:xfrm>
          <a:prstGeom prst="rect">
            <a:avLst/>
          </a:prstGeom>
        </p:spPr>
        <p:txBody>
          <a:bodyPr lIns="91431" tIns="45715" rIns="91431" bIns="45715"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8B5C304-D762-4C0C-8B61-4B2070581BDF}"/>
              </a:ext>
            </a:extLst>
          </p:cNvPr>
          <p:cNvSpPr>
            <a:spLocks noGrp="1"/>
          </p:cNvSpPr>
          <p:nvPr>
            <p:ph type="body" idx="1"/>
          </p:nvPr>
        </p:nvSpPr>
        <p:spPr>
          <a:xfrm>
            <a:off x="831851" y="4589466"/>
            <a:ext cx="10515600" cy="1500187"/>
          </a:xfrm>
          <a:prstGeom prst="rect">
            <a:avLst/>
          </a:prstGeom>
        </p:spPr>
        <p:txBody>
          <a:bodyPr lIns="91431" tIns="45715" rIns="91431" bIns="45715"/>
          <a:lstStyle>
            <a:lvl1pPr marL="0" indent="0">
              <a:buNone/>
              <a:defRPr sz="2400">
                <a:solidFill>
                  <a:schemeClr val="tx1">
                    <a:tint val="75000"/>
                  </a:schemeClr>
                </a:solidFill>
              </a:defRPr>
            </a:lvl1pPr>
            <a:lvl2pPr marL="456882" indent="0">
              <a:buNone/>
              <a:defRPr sz="2000">
                <a:solidFill>
                  <a:schemeClr val="tx1">
                    <a:tint val="75000"/>
                  </a:schemeClr>
                </a:solidFill>
              </a:defRPr>
            </a:lvl2pPr>
            <a:lvl3pPr marL="913787" indent="0">
              <a:buNone/>
              <a:defRPr sz="1900">
                <a:solidFill>
                  <a:schemeClr val="tx1">
                    <a:tint val="75000"/>
                  </a:schemeClr>
                </a:solidFill>
              </a:defRPr>
            </a:lvl3pPr>
            <a:lvl4pPr marL="1370681" indent="0">
              <a:buNone/>
              <a:defRPr sz="1600">
                <a:solidFill>
                  <a:schemeClr val="tx1">
                    <a:tint val="75000"/>
                  </a:schemeClr>
                </a:solidFill>
              </a:defRPr>
            </a:lvl4pPr>
            <a:lvl5pPr marL="1827575" indent="0">
              <a:buNone/>
              <a:defRPr sz="1600">
                <a:solidFill>
                  <a:schemeClr val="tx1">
                    <a:tint val="75000"/>
                  </a:schemeClr>
                </a:solidFill>
              </a:defRPr>
            </a:lvl5pPr>
            <a:lvl6pPr marL="2284482" indent="0">
              <a:buNone/>
              <a:defRPr sz="1600">
                <a:solidFill>
                  <a:schemeClr val="tx1">
                    <a:tint val="75000"/>
                  </a:schemeClr>
                </a:solidFill>
              </a:defRPr>
            </a:lvl6pPr>
            <a:lvl7pPr marL="2741360" indent="0">
              <a:buNone/>
              <a:defRPr sz="1600">
                <a:solidFill>
                  <a:schemeClr val="tx1">
                    <a:tint val="75000"/>
                  </a:schemeClr>
                </a:solidFill>
              </a:defRPr>
            </a:lvl7pPr>
            <a:lvl8pPr marL="3198240" indent="0">
              <a:buNone/>
              <a:defRPr sz="1600">
                <a:solidFill>
                  <a:schemeClr val="tx1">
                    <a:tint val="75000"/>
                  </a:schemeClr>
                </a:solidFill>
              </a:defRPr>
            </a:lvl8pPr>
            <a:lvl9pPr marL="3655122"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D045017-8FE4-4B4F-B6D7-932ADBDAEDF9}"/>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937FE39-9B61-445E-970F-5630BACD1FDC}"/>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05F8463-EF49-440C-855E-B35299589A1E}"/>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978890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71935FBE-BCF0-437C-8C0B-27ED77907587}"/>
              </a:ext>
            </a:extLst>
          </p:cNvPr>
          <p:cNvSpPr>
            <a:spLocks noGrp="1"/>
          </p:cNvSpPr>
          <p:nvPr>
            <p:ph sz="half" idx="1"/>
          </p:nvPr>
        </p:nvSpPr>
        <p:spPr>
          <a:xfrm>
            <a:off x="838200" y="1825626"/>
            <a:ext cx="5181600" cy="4351339"/>
          </a:xfrm>
          <a:prstGeom prst="rect">
            <a:avLst/>
          </a:prstGeom>
        </p:spPr>
        <p:txBody>
          <a:bodyPr lIns="91431" tIns="45715" rIns="91431" bIns="45715"/>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84BBAEBC-6555-4116-BB13-B8F2B1AC5224}"/>
              </a:ext>
            </a:extLst>
          </p:cNvPr>
          <p:cNvSpPr>
            <a:spLocks noGrp="1"/>
          </p:cNvSpPr>
          <p:nvPr>
            <p:ph sz="half" idx="2"/>
          </p:nvPr>
        </p:nvSpPr>
        <p:spPr>
          <a:xfrm>
            <a:off x="6172200" y="1825626"/>
            <a:ext cx="5181600" cy="4351339"/>
          </a:xfrm>
          <a:prstGeom prst="rect">
            <a:avLst/>
          </a:prstGeom>
        </p:spPr>
        <p:txBody>
          <a:bodyPr lIns="91431" tIns="45715" rIns="91431" bIns="45715"/>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A617240D-3FFD-4B37-B41A-DE2DC29C7D40}"/>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303C2A9F-C11B-44DE-AC3F-6D7007D97CC8}"/>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8EFCB1D1-879D-4994-B141-5600ED1A9CBC}"/>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113872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8FEE04-58E4-4760-9847-E9872B23A418}"/>
              </a:ext>
            </a:extLst>
          </p:cNvPr>
          <p:cNvSpPr>
            <a:spLocks noGrp="1"/>
          </p:cNvSpPr>
          <p:nvPr>
            <p:ph type="title"/>
          </p:nvPr>
        </p:nvSpPr>
        <p:spPr>
          <a:xfrm>
            <a:off x="839788" y="365126"/>
            <a:ext cx="10515600" cy="1325563"/>
          </a:xfrm>
          <a:prstGeom prst="rect">
            <a:avLst/>
          </a:prstGeom>
        </p:spPr>
        <p:txBody>
          <a:bodyPr lIns="91431" tIns="45715" rIns="91431" bIns="45715"/>
          <a:lstStyle/>
          <a:p>
            <a:r>
              <a:rPr lang="zh-CN" altLang="en-US"/>
              <a:t>单击此处编辑母版标题样式</a:t>
            </a:r>
          </a:p>
        </p:txBody>
      </p:sp>
      <p:sp>
        <p:nvSpPr>
          <p:cNvPr id="3" name="文本占位符 2">
            <a:extLst>
              <a:ext uri="{FF2B5EF4-FFF2-40B4-BE49-F238E27FC236}">
                <a16:creationId xmlns:a16="http://schemas.microsoft.com/office/drawing/2014/main" xmlns="" id="{C9E2CC12-404D-4EDB-BCCD-1EC42500AA3A}"/>
              </a:ext>
            </a:extLst>
          </p:cNvPr>
          <p:cNvSpPr>
            <a:spLocks noGrp="1"/>
          </p:cNvSpPr>
          <p:nvPr>
            <p:ph type="body" idx="1"/>
          </p:nvPr>
        </p:nvSpPr>
        <p:spPr>
          <a:xfrm>
            <a:off x="839790" y="1681163"/>
            <a:ext cx="5157787" cy="823912"/>
          </a:xfrm>
          <a:prstGeom prst="rect">
            <a:avLst/>
          </a:prstGeom>
        </p:spPr>
        <p:txBody>
          <a:bodyPr lIns="91431" tIns="45715" rIns="91431" bIns="45715" anchor="b"/>
          <a:lstStyle>
            <a:lvl1pPr marL="0" indent="0">
              <a:buNone/>
              <a:defRPr sz="2400" b="1"/>
            </a:lvl1pPr>
            <a:lvl2pPr marL="456882" indent="0">
              <a:buNone/>
              <a:defRPr sz="2000" b="1"/>
            </a:lvl2pPr>
            <a:lvl3pPr marL="913787" indent="0">
              <a:buNone/>
              <a:defRPr sz="1900" b="1"/>
            </a:lvl3pPr>
            <a:lvl4pPr marL="1370681" indent="0">
              <a:buNone/>
              <a:defRPr sz="1600" b="1"/>
            </a:lvl4pPr>
            <a:lvl5pPr marL="1827575" indent="0">
              <a:buNone/>
              <a:defRPr sz="1600" b="1"/>
            </a:lvl5pPr>
            <a:lvl6pPr marL="2284482" indent="0">
              <a:buNone/>
              <a:defRPr sz="1600" b="1"/>
            </a:lvl6pPr>
            <a:lvl7pPr marL="2741360" indent="0">
              <a:buNone/>
              <a:defRPr sz="1600" b="1"/>
            </a:lvl7pPr>
            <a:lvl8pPr marL="3198240" indent="0">
              <a:buNone/>
              <a:defRPr sz="1600" b="1"/>
            </a:lvl8pPr>
            <a:lvl9pPr marL="3655122"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F4E1FFA-5F35-43E0-AC13-7518008F3FE2}"/>
              </a:ext>
            </a:extLst>
          </p:cNvPr>
          <p:cNvSpPr>
            <a:spLocks noGrp="1"/>
          </p:cNvSpPr>
          <p:nvPr>
            <p:ph sz="half" idx="2"/>
          </p:nvPr>
        </p:nvSpPr>
        <p:spPr>
          <a:xfrm>
            <a:off x="839790" y="2505075"/>
            <a:ext cx="5157787" cy="3684588"/>
          </a:xfrm>
          <a:prstGeom prst="rect">
            <a:avLst/>
          </a:prstGeom>
        </p:spPr>
        <p:txBody>
          <a:bodyPr lIns="91431" tIns="45715" rIns="91431" bIns="45715"/>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07C7421-4483-4563-9AFE-61EFA61019CB}"/>
              </a:ext>
            </a:extLst>
          </p:cNvPr>
          <p:cNvSpPr>
            <a:spLocks noGrp="1"/>
          </p:cNvSpPr>
          <p:nvPr>
            <p:ph type="body" sz="quarter" idx="3"/>
          </p:nvPr>
        </p:nvSpPr>
        <p:spPr>
          <a:xfrm>
            <a:off x="6172203" y="1681163"/>
            <a:ext cx="5183188" cy="823912"/>
          </a:xfrm>
          <a:prstGeom prst="rect">
            <a:avLst/>
          </a:prstGeom>
        </p:spPr>
        <p:txBody>
          <a:bodyPr lIns="91431" tIns="45715" rIns="91431" bIns="45715" anchor="b"/>
          <a:lstStyle>
            <a:lvl1pPr marL="0" indent="0">
              <a:buNone/>
              <a:defRPr sz="2400" b="1"/>
            </a:lvl1pPr>
            <a:lvl2pPr marL="456882" indent="0">
              <a:buNone/>
              <a:defRPr sz="2000" b="1"/>
            </a:lvl2pPr>
            <a:lvl3pPr marL="913787" indent="0">
              <a:buNone/>
              <a:defRPr sz="1900" b="1"/>
            </a:lvl3pPr>
            <a:lvl4pPr marL="1370681" indent="0">
              <a:buNone/>
              <a:defRPr sz="1600" b="1"/>
            </a:lvl4pPr>
            <a:lvl5pPr marL="1827575" indent="0">
              <a:buNone/>
              <a:defRPr sz="1600" b="1"/>
            </a:lvl5pPr>
            <a:lvl6pPr marL="2284482" indent="0">
              <a:buNone/>
              <a:defRPr sz="1600" b="1"/>
            </a:lvl6pPr>
            <a:lvl7pPr marL="2741360" indent="0">
              <a:buNone/>
              <a:defRPr sz="1600" b="1"/>
            </a:lvl7pPr>
            <a:lvl8pPr marL="3198240" indent="0">
              <a:buNone/>
              <a:defRPr sz="1600" b="1"/>
            </a:lvl8pPr>
            <a:lvl9pPr marL="3655122"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954A0E69-E43D-4340-A4F5-B8D1885E560E}"/>
              </a:ext>
            </a:extLst>
          </p:cNvPr>
          <p:cNvSpPr>
            <a:spLocks noGrp="1"/>
          </p:cNvSpPr>
          <p:nvPr>
            <p:ph sz="quarter" idx="4"/>
          </p:nvPr>
        </p:nvSpPr>
        <p:spPr>
          <a:xfrm>
            <a:off x="6172203" y="2505075"/>
            <a:ext cx="5183188" cy="3684588"/>
          </a:xfrm>
          <a:prstGeom prst="rect">
            <a:avLst/>
          </a:prstGeom>
        </p:spPr>
        <p:txBody>
          <a:bodyPr lIns="91431" tIns="45715" rIns="91431" bIns="45715"/>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091A4C16-115F-4BAF-A7C6-0D35AADE198D}"/>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4F8A4299-5DF9-42D3-9B39-6E0CC80978CE}"/>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D881C771-9347-4097-B961-6A14517F4F0E}"/>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43921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AF9FCC0-3AAC-4C46-B138-158D57233ACA}"/>
              </a:ext>
            </a:extLst>
          </p:cNvPr>
          <p:cNvSpPr>
            <a:spLocks noGrp="1"/>
          </p:cNvSpPr>
          <p:nvPr>
            <p:ph type="title"/>
          </p:nvPr>
        </p:nvSpPr>
        <p:spPr>
          <a:xfrm>
            <a:off x="838200" y="365126"/>
            <a:ext cx="10515600" cy="1325563"/>
          </a:xfrm>
          <a:prstGeom prst="rect">
            <a:avLst/>
          </a:prstGeom>
        </p:spPr>
        <p:txBody>
          <a:bodyPr lIns="91431" tIns="45715" rIns="91431" bIns="45715"/>
          <a:lstStyle/>
          <a:p>
            <a:r>
              <a:rPr lang="zh-CN" altLang="en-US"/>
              <a:t>单击此处编辑母版标题样式</a:t>
            </a:r>
          </a:p>
        </p:txBody>
      </p:sp>
      <p:sp>
        <p:nvSpPr>
          <p:cNvPr id="3" name="日期占位符 2">
            <a:extLst>
              <a:ext uri="{FF2B5EF4-FFF2-40B4-BE49-F238E27FC236}">
                <a16:creationId xmlns:a16="http://schemas.microsoft.com/office/drawing/2014/main" xmlns="" id="{8B4364BB-3573-4087-8070-E8E03F1FFF6E}"/>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4373BA40-C4D5-4E71-B9FA-63CA17F70E07}"/>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FFD05B9A-50A9-4A72-8A14-8943EF36413C}"/>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372005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A49377C1-05FB-402C-AD10-FE68211C71D1}"/>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3C3AB296-824A-4BBA-9EF9-02A792B683C2}"/>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439DD524-F5B2-4F22-A9A8-A7B1E6B772DD}"/>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159559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0F86F6-6C07-4831-8D20-C1B4C8142833}"/>
              </a:ext>
            </a:extLst>
          </p:cNvPr>
          <p:cNvSpPr>
            <a:spLocks noGrp="1"/>
          </p:cNvSpPr>
          <p:nvPr>
            <p:ph type="title"/>
          </p:nvPr>
        </p:nvSpPr>
        <p:spPr>
          <a:xfrm>
            <a:off x="839789" y="457200"/>
            <a:ext cx="3932237" cy="1600200"/>
          </a:xfrm>
          <a:prstGeom prst="rect">
            <a:avLst/>
          </a:prstGeom>
        </p:spPr>
        <p:txBody>
          <a:bodyPr lIns="91431" tIns="45715" rIns="91431" bIns="45715"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2429556-2AF2-4684-A3A3-A1224F8CBAF3}"/>
              </a:ext>
            </a:extLst>
          </p:cNvPr>
          <p:cNvSpPr>
            <a:spLocks noGrp="1"/>
          </p:cNvSpPr>
          <p:nvPr>
            <p:ph idx="1"/>
          </p:nvPr>
        </p:nvSpPr>
        <p:spPr>
          <a:xfrm>
            <a:off x="5183188" y="987457"/>
            <a:ext cx="6172200" cy="4873625"/>
          </a:xfrm>
          <a:prstGeom prst="rect">
            <a:avLst/>
          </a:prstGeom>
        </p:spPr>
        <p:txBody>
          <a:bodyPr lIns="91431" tIns="45715" rIns="91431"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C587A15-6ED0-41C3-A506-34EF583829A6}"/>
              </a:ext>
            </a:extLst>
          </p:cNvPr>
          <p:cNvSpPr>
            <a:spLocks noGrp="1"/>
          </p:cNvSpPr>
          <p:nvPr>
            <p:ph type="body" sz="half" idx="2"/>
          </p:nvPr>
        </p:nvSpPr>
        <p:spPr>
          <a:xfrm>
            <a:off x="839789" y="2057403"/>
            <a:ext cx="3932237" cy="3811588"/>
          </a:xfrm>
          <a:prstGeom prst="rect">
            <a:avLst/>
          </a:prstGeom>
        </p:spPr>
        <p:txBody>
          <a:bodyPr lIns="91431" tIns="45715" rIns="91431" bIns="45715"/>
          <a:lstStyle>
            <a:lvl1pPr marL="0" indent="0">
              <a:buNone/>
              <a:defRPr sz="1600"/>
            </a:lvl1pPr>
            <a:lvl2pPr marL="456882" indent="0">
              <a:buNone/>
              <a:defRPr sz="1500"/>
            </a:lvl2pPr>
            <a:lvl3pPr marL="913787" indent="0">
              <a:buNone/>
              <a:defRPr sz="1200"/>
            </a:lvl3pPr>
            <a:lvl4pPr marL="1370681" indent="0">
              <a:buNone/>
              <a:defRPr sz="1100"/>
            </a:lvl4pPr>
            <a:lvl5pPr marL="1827575" indent="0">
              <a:buNone/>
              <a:defRPr sz="1100"/>
            </a:lvl5pPr>
            <a:lvl6pPr marL="2284482" indent="0">
              <a:buNone/>
              <a:defRPr sz="1100"/>
            </a:lvl6pPr>
            <a:lvl7pPr marL="2741360" indent="0">
              <a:buNone/>
              <a:defRPr sz="1100"/>
            </a:lvl7pPr>
            <a:lvl8pPr marL="3198240" indent="0">
              <a:buNone/>
              <a:defRPr sz="1100"/>
            </a:lvl8pPr>
            <a:lvl9pPr marL="3655122"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CA4D7D4-47E8-4E05-936E-B2D7F316B60A}"/>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3F620E06-6DF6-4C99-8CF2-4501BB589320}"/>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BE6D4E1F-A5C6-4FC6-9D46-A64234A9DEF8}"/>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130685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19341F-BC20-4D75-B5DC-1F7C17988DC2}"/>
              </a:ext>
            </a:extLst>
          </p:cNvPr>
          <p:cNvSpPr>
            <a:spLocks noGrp="1"/>
          </p:cNvSpPr>
          <p:nvPr>
            <p:ph type="title"/>
          </p:nvPr>
        </p:nvSpPr>
        <p:spPr>
          <a:xfrm>
            <a:off x="839789" y="457200"/>
            <a:ext cx="3932237" cy="1600200"/>
          </a:xfrm>
          <a:prstGeom prst="rect">
            <a:avLst/>
          </a:prstGeom>
        </p:spPr>
        <p:txBody>
          <a:bodyPr lIns="91431" tIns="45715" rIns="91431" bIns="45715"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7166158-BA18-4E92-917A-11C3B01B1EA7}"/>
              </a:ext>
            </a:extLst>
          </p:cNvPr>
          <p:cNvSpPr>
            <a:spLocks noGrp="1"/>
          </p:cNvSpPr>
          <p:nvPr>
            <p:ph type="pic" idx="1"/>
          </p:nvPr>
        </p:nvSpPr>
        <p:spPr>
          <a:xfrm>
            <a:off x="5183188" y="987457"/>
            <a:ext cx="6172200" cy="4873625"/>
          </a:xfrm>
          <a:prstGeom prst="rect">
            <a:avLst/>
          </a:prstGeom>
        </p:spPr>
        <p:txBody>
          <a:bodyPr lIns="91431" tIns="45715" rIns="91431" bIns="45715"/>
          <a:lstStyle>
            <a:lvl1pPr marL="0" indent="0">
              <a:buNone/>
              <a:defRPr sz="3200"/>
            </a:lvl1pPr>
            <a:lvl2pPr marL="456882" indent="0">
              <a:buNone/>
              <a:defRPr sz="2800"/>
            </a:lvl2pPr>
            <a:lvl3pPr marL="913787" indent="0">
              <a:buNone/>
              <a:defRPr sz="2400"/>
            </a:lvl3pPr>
            <a:lvl4pPr marL="1370681" indent="0">
              <a:buNone/>
              <a:defRPr sz="2000"/>
            </a:lvl4pPr>
            <a:lvl5pPr marL="1827575" indent="0">
              <a:buNone/>
              <a:defRPr sz="2000"/>
            </a:lvl5pPr>
            <a:lvl6pPr marL="2284482" indent="0">
              <a:buNone/>
              <a:defRPr sz="2000"/>
            </a:lvl6pPr>
            <a:lvl7pPr marL="2741360" indent="0">
              <a:buNone/>
              <a:defRPr sz="2000"/>
            </a:lvl7pPr>
            <a:lvl8pPr marL="3198240" indent="0">
              <a:buNone/>
              <a:defRPr sz="2000"/>
            </a:lvl8pPr>
            <a:lvl9pPr marL="3655122" indent="0">
              <a:buNone/>
              <a:defRPr sz="2000"/>
            </a:lvl9pPr>
          </a:lstStyle>
          <a:p>
            <a:endParaRPr lang="zh-CN" altLang="en-US"/>
          </a:p>
        </p:txBody>
      </p:sp>
      <p:sp>
        <p:nvSpPr>
          <p:cNvPr id="4" name="文本占位符 3">
            <a:extLst>
              <a:ext uri="{FF2B5EF4-FFF2-40B4-BE49-F238E27FC236}">
                <a16:creationId xmlns:a16="http://schemas.microsoft.com/office/drawing/2014/main" xmlns="" id="{70744C76-7DCC-4010-B3E6-1F24869DAB33}"/>
              </a:ext>
            </a:extLst>
          </p:cNvPr>
          <p:cNvSpPr>
            <a:spLocks noGrp="1"/>
          </p:cNvSpPr>
          <p:nvPr>
            <p:ph type="body" sz="half" idx="2"/>
          </p:nvPr>
        </p:nvSpPr>
        <p:spPr>
          <a:xfrm>
            <a:off x="839789" y="2057403"/>
            <a:ext cx="3932237" cy="3811588"/>
          </a:xfrm>
          <a:prstGeom prst="rect">
            <a:avLst/>
          </a:prstGeom>
        </p:spPr>
        <p:txBody>
          <a:bodyPr lIns="91431" tIns="45715" rIns="91431" bIns="45715"/>
          <a:lstStyle>
            <a:lvl1pPr marL="0" indent="0">
              <a:buNone/>
              <a:defRPr sz="1600"/>
            </a:lvl1pPr>
            <a:lvl2pPr marL="456882" indent="0">
              <a:buNone/>
              <a:defRPr sz="1500"/>
            </a:lvl2pPr>
            <a:lvl3pPr marL="913787" indent="0">
              <a:buNone/>
              <a:defRPr sz="1200"/>
            </a:lvl3pPr>
            <a:lvl4pPr marL="1370681" indent="0">
              <a:buNone/>
              <a:defRPr sz="1100"/>
            </a:lvl4pPr>
            <a:lvl5pPr marL="1827575" indent="0">
              <a:buNone/>
              <a:defRPr sz="1100"/>
            </a:lvl5pPr>
            <a:lvl6pPr marL="2284482" indent="0">
              <a:buNone/>
              <a:defRPr sz="1100"/>
            </a:lvl6pPr>
            <a:lvl7pPr marL="2741360" indent="0">
              <a:buNone/>
              <a:defRPr sz="1100"/>
            </a:lvl7pPr>
            <a:lvl8pPr marL="3198240" indent="0">
              <a:buNone/>
              <a:defRPr sz="1100"/>
            </a:lvl8pPr>
            <a:lvl9pPr marL="3655122"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B0F18D1-D802-4ACC-9F07-48DC1292A88B}"/>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B6BC1E0-E999-4F40-B5DC-E3C2D6C78D07}"/>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661F03CD-48F1-40DE-B84A-EBA44C3B24AD}"/>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306134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34EAC8-4BA7-400C-AF05-FB44C4B8B9E3}"/>
              </a:ext>
            </a:extLst>
          </p:cNvPr>
          <p:cNvSpPr>
            <a:spLocks noGrp="1"/>
          </p:cNvSpPr>
          <p:nvPr>
            <p:ph type="title"/>
          </p:nvPr>
        </p:nvSpPr>
        <p:spPr>
          <a:xfrm>
            <a:off x="838200" y="365126"/>
            <a:ext cx="10515600" cy="1325563"/>
          </a:xfrm>
          <a:prstGeom prst="rect">
            <a:avLst/>
          </a:prstGeom>
        </p:spPr>
        <p:txBody>
          <a:bodyPr lIns="91431" tIns="45715" rIns="91431" bIns="45715"/>
          <a:lstStyle/>
          <a:p>
            <a:r>
              <a:rPr lang="zh-CN" altLang="en-US"/>
              <a:t>单击此处编辑母版标题样式</a:t>
            </a:r>
          </a:p>
        </p:txBody>
      </p:sp>
      <p:sp>
        <p:nvSpPr>
          <p:cNvPr id="3" name="竖排文字占位符 2">
            <a:extLst>
              <a:ext uri="{FF2B5EF4-FFF2-40B4-BE49-F238E27FC236}">
                <a16:creationId xmlns:a16="http://schemas.microsoft.com/office/drawing/2014/main" xmlns="" id="{8561D317-6887-478C-9C22-A8893A42DC7F}"/>
              </a:ext>
            </a:extLst>
          </p:cNvPr>
          <p:cNvSpPr>
            <a:spLocks noGrp="1"/>
          </p:cNvSpPr>
          <p:nvPr>
            <p:ph type="body" orient="vert" idx="1"/>
          </p:nvPr>
        </p:nvSpPr>
        <p:spPr>
          <a:xfrm>
            <a:off x="838200" y="1825626"/>
            <a:ext cx="10515600" cy="4351339"/>
          </a:xfrm>
          <a:prstGeom prst="rect">
            <a:avLst/>
          </a:prstGeom>
        </p:spPr>
        <p:txBody>
          <a:bodyPr vert="eaVert" lIns="91431" tIns="45715" rIns="91431" bIns="45715"/>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E52E2C8-0BC2-4428-B87F-CAE62D24CD12}"/>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F36DA95-492B-4B58-BC8B-C4A9E66E5DF9}"/>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7A2E644-4611-4026-8D9F-E5FB5E158A54}"/>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533767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195D849-4067-46BC-BDBF-7DAE9D4DECBE}"/>
              </a:ext>
            </a:extLst>
          </p:cNvPr>
          <p:cNvSpPr>
            <a:spLocks noGrp="1"/>
          </p:cNvSpPr>
          <p:nvPr>
            <p:ph type="title" orient="vert"/>
          </p:nvPr>
        </p:nvSpPr>
        <p:spPr>
          <a:xfrm>
            <a:off x="8724902" y="365156"/>
            <a:ext cx="2628900" cy="5811839"/>
          </a:xfrm>
          <a:prstGeom prst="rect">
            <a:avLst/>
          </a:prstGeom>
        </p:spPr>
        <p:txBody>
          <a:bodyPr vert="eaVert" lIns="91431" tIns="45715" rIns="91431" bIns="45715"/>
          <a:lstStyle/>
          <a:p>
            <a:r>
              <a:rPr lang="zh-CN" altLang="en-US"/>
              <a:t>单击此处编辑母版标题样式</a:t>
            </a:r>
          </a:p>
        </p:txBody>
      </p:sp>
      <p:sp>
        <p:nvSpPr>
          <p:cNvPr id="3" name="竖排文字占位符 2">
            <a:extLst>
              <a:ext uri="{FF2B5EF4-FFF2-40B4-BE49-F238E27FC236}">
                <a16:creationId xmlns:a16="http://schemas.microsoft.com/office/drawing/2014/main" xmlns="" id="{2D152E9A-DEF2-4F98-8BE3-544845A1AD95}"/>
              </a:ext>
            </a:extLst>
          </p:cNvPr>
          <p:cNvSpPr>
            <a:spLocks noGrp="1"/>
          </p:cNvSpPr>
          <p:nvPr>
            <p:ph type="body" orient="vert" idx="1"/>
          </p:nvPr>
        </p:nvSpPr>
        <p:spPr>
          <a:xfrm>
            <a:off x="838203" y="365156"/>
            <a:ext cx="7734300" cy="5811839"/>
          </a:xfrm>
          <a:prstGeom prst="rect">
            <a:avLst/>
          </a:prstGeom>
        </p:spPr>
        <p:txBody>
          <a:bodyPr vert="eaVert" lIns="91431" tIns="45715" rIns="91431" bIns="45715"/>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10C62B-3612-444E-BF93-B496D3C360AD}"/>
              </a:ext>
            </a:extLst>
          </p:cNvPr>
          <p:cNvSpPr>
            <a:spLocks noGrp="1"/>
          </p:cNvSpPr>
          <p:nvPr>
            <p:ph type="dt" sz="half" idx="10"/>
          </p:nvPr>
        </p:nvSpPr>
        <p:spPr>
          <a:xfrm>
            <a:off x="838200" y="6356353"/>
            <a:ext cx="2743200" cy="365125"/>
          </a:xfrm>
          <a:prstGeom prst="rect">
            <a:avLst/>
          </a:prstGeom>
        </p:spPr>
        <p:txBody>
          <a:bodyPr lIns="91431" tIns="45715" rIns="91431" bIns="45715"/>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96CF058-403E-4A87-A8D1-1B4558B7957E}"/>
              </a:ext>
            </a:extLst>
          </p:cNvPr>
          <p:cNvSpPr>
            <a:spLocks noGrp="1"/>
          </p:cNvSpPr>
          <p:nvPr>
            <p:ph type="ftr" sz="quarter" idx="11"/>
          </p:nvPr>
        </p:nvSpPr>
        <p:spPr>
          <a:xfrm>
            <a:off x="4038600" y="6356353"/>
            <a:ext cx="4114800" cy="365125"/>
          </a:xfrm>
          <a:prstGeom prst="rect">
            <a:avLst/>
          </a:prstGeom>
        </p:spPr>
        <p:txBody>
          <a:bodyPr lIns="91431" tIns="45715" rIns="91431" bIns="45715"/>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3B2CF62-0FD9-4C35-95A8-7BCD271C26AE}"/>
              </a:ext>
            </a:extLst>
          </p:cNvPr>
          <p:cNvSpPr>
            <a:spLocks noGrp="1"/>
          </p:cNvSpPr>
          <p:nvPr>
            <p:ph type="sldNum" sz="quarter" idx="12"/>
          </p:nvPr>
        </p:nvSpPr>
        <p:spPr>
          <a:xfrm>
            <a:off x="8610600" y="6356353"/>
            <a:ext cx="2743200" cy="365125"/>
          </a:xfrm>
          <a:prstGeom prst="rect">
            <a:avLst/>
          </a:prstGeom>
        </p:spPr>
        <p:txBody>
          <a:bodyPr lIns="91431" tIns="45715" rIns="91431" bIns="45715"/>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33687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FBCFA92-4A2A-4955-9877-FE71804986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7CC105D-BE4D-49D5-AB3C-91BA49259534}"/>
              </a:ext>
            </a:extLst>
          </p:cNvPr>
          <p:cNvSpPr>
            <a:spLocks noGrp="1"/>
          </p:cNvSpPr>
          <p:nvPr>
            <p:ph type="subTitle" idx="1"/>
          </p:nvPr>
        </p:nvSpPr>
        <p:spPr>
          <a:xfrm>
            <a:off x="1524000" y="3602038"/>
            <a:ext cx="9144000" cy="1655763"/>
          </a:xfrm>
        </p:spPr>
        <p:txBody>
          <a:bodyPr/>
          <a:lstStyle>
            <a:lvl1pPr marL="0" indent="0" algn="ctr">
              <a:buNone/>
              <a:defRPr sz="2400"/>
            </a:lvl1pPr>
            <a:lvl2pPr marL="457144" indent="0" algn="ctr">
              <a:buNone/>
              <a:defRPr sz="2000"/>
            </a:lvl2pPr>
            <a:lvl3pPr marL="914286" indent="0" algn="ctr">
              <a:buNone/>
              <a:defRPr sz="1900"/>
            </a:lvl3pPr>
            <a:lvl4pPr marL="1371429" indent="0" algn="ctr">
              <a:buNone/>
              <a:defRPr sz="1600"/>
            </a:lvl4pPr>
            <a:lvl5pPr marL="1828571" indent="0" algn="ctr">
              <a:buNone/>
              <a:defRPr sz="1600"/>
            </a:lvl5pPr>
            <a:lvl6pPr marL="2285715"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F6FEC97-1389-42A0-89B5-4F932A4A7E26}"/>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09FAB89-670F-4C9C-BE31-703288A2A8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AEB3DB9-1814-4EC3-89C6-F00C9328AE83}"/>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2759119"/>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05127F-20D8-4068-878F-48890575BF37}"/>
              </a:ext>
            </a:extLst>
          </p:cNvPr>
          <p:cNvSpPr>
            <a:spLocks noGrp="1"/>
          </p:cNvSpPr>
          <p:nvPr>
            <p:ph type="title"/>
          </p:nvPr>
        </p:nvSpPr>
        <p:spPr>
          <a:xfrm>
            <a:off x="831850"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EB98F518-0D22-4132-8C68-ED1D54680E2C}"/>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A1F2D2F-B897-46FD-A83C-A03ED06B7A11}"/>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460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5AB07DA-7619-4B1C-B921-1F1228AB7F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46DF692-DFC4-4AD7-A3F6-100210ACF9F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AAF64C9-C166-401C-88A4-844ED903E804}"/>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3021AD0-C1DE-4F39-BC18-5F9710E61BE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11A0C21-B48D-48AA-832F-49C8217A46D7}"/>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284671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7F4143-72CA-4018-B33D-C53E2554C6BD}"/>
              </a:ext>
            </a:extLst>
          </p:cNvPr>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8B5C304-D762-4C0C-8B61-4B2070581BD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44" indent="0">
              <a:buNone/>
              <a:defRPr sz="2000">
                <a:solidFill>
                  <a:schemeClr val="tx1">
                    <a:tint val="75000"/>
                  </a:schemeClr>
                </a:solidFill>
              </a:defRPr>
            </a:lvl2pPr>
            <a:lvl3pPr marL="914286" indent="0">
              <a:buNone/>
              <a:defRPr sz="1900">
                <a:solidFill>
                  <a:schemeClr val="tx1">
                    <a:tint val="75000"/>
                  </a:schemeClr>
                </a:solidFill>
              </a:defRPr>
            </a:lvl3pPr>
            <a:lvl4pPr marL="1371429" indent="0">
              <a:buNone/>
              <a:defRPr sz="1600">
                <a:solidFill>
                  <a:schemeClr val="tx1">
                    <a:tint val="75000"/>
                  </a:schemeClr>
                </a:solidFill>
              </a:defRPr>
            </a:lvl4pPr>
            <a:lvl5pPr marL="1828571"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4"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D045017-8FE4-4B4F-B6D7-932ADBDAEDF9}"/>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937FE39-9B61-445E-970F-5630BACD1FD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05F8463-EF49-440C-855E-B35299589A1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70885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71935FBE-BCF0-437C-8C0B-27ED77907587}"/>
              </a:ext>
            </a:extLst>
          </p:cNvPr>
          <p:cNvSpPr>
            <a:spLocks noGrp="1"/>
          </p:cNvSpPr>
          <p:nvPr>
            <p:ph sz="half" idx="1"/>
          </p:nvPr>
        </p:nvSpPr>
        <p:spPr>
          <a:xfrm>
            <a:off x="838200" y="1825626"/>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84BBAEBC-6555-4116-BB13-B8F2B1AC5224}"/>
              </a:ext>
            </a:extLst>
          </p:cNvPr>
          <p:cNvSpPr>
            <a:spLocks noGrp="1"/>
          </p:cNvSpPr>
          <p:nvPr>
            <p:ph sz="half" idx="2"/>
          </p:nvPr>
        </p:nvSpPr>
        <p:spPr>
          <a:xfrm>
            <a:off x="6172200" y="1825626"/>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A617240D-3FFD-4B37-B41A-DE2DC29C7D40}"/>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303C2A9F-C11B-44DE-AC3F-6D7007D97CC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8EFCB1D1-879D-4994-B141-5600ED1A9CB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382782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8FEE04-58E4-4760-9847-E9872B23A418}"/>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9E2CC12-404D-4EDB-BCCD-1EC42500AA3A}"/>
              </a:ext>
            </a:extLst>
          </p:cNvPr>
          <p:cNvSpPr>
            <a:spLocks noGrp="1"/>
          </p:cNvSpPr>
          <p:nvPr>
            <p:ph type="body" idx="1"/>
          </p:nvPr>
        </p:nvSpPr>
        <p:spPr>
          <a:xfrm>
            <a:off x="839790" y="1681163"/>
            <a:ext cx="5157787" cy="823912"/>
          </a:xfrm>
        </p:spPr>
        <p:txBody>
          <a:bodyPr anchor="b"/>
          <a:lstStyle>
            <a:lvl1pPr marL="0" indent="0">
              <a:buNone/>
              <a:defRPr sz="2400" b="1"/>
            </a:lvl1pPr>
            <a:lvl2pPr marL="457144" indent="0">
              <a:buNone/>
              <a:defRPr sz="2000" b="1"/>
            </a:lvl2pPr>
            <a:lvl3pPr marL="914286" indent="0">
              <a:buNone/>
              <a:defRPr sz="1900" b="1"/>
            </a:lvl3pPr>
            <a:lvl4pPr marL="1371429" indent="0">
              <a:buNone/>
              <a:defRPr sz="1600" b="1"/>
            </a:lvl4pPr>
            <a:lvl5pPr marL="1828571" indent="0">
              <a:buNone/>
              <a:defRPr sz="1600" b="1"/>
            </a:lvl5pPr>
            <a:lvl6pPr marL="2285715" indent="0">
              <a:buNone/>
              <a:defRPr sz="1600" b="1"/>
            </a:lvl6pPr>
            <a:lvl7pPr marL="2742857" indent="0">
              <a:buNone/>
              <a:defRPr sz="1600" b="1"/>
            </a:lvl7pPr>
            <a:lvl8pPr marL="3200000" indent="0">
              <a:buNone/>
              <a:defRPr sz="1600" b="1"/>
            </a:lvl8pPr>
            <a:lvl9pPr marL="3657144"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F4E1FFA-5F35-43E0-AC13-7518008F3FE2}"/>
              </a:ext>
            </a:extLst>
          </p:cNvPr>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07C7421-4483-4563-9AFE-61EFA61019C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44" indent="0">
              <a:buNone/>
              <a:defRPr sz="2000" b="1"/>
            </a:lvl2pPr>
            <a:lvl3pPr marL="914286" indent="0">
              <a:buNone/>
              <a:defRPr sz="1900" b="1"/>
            </a:lvl3pPr>
            <a:lvl4pPr marL="1371429" indent="0">
              <a:buNone/>
              <a:defRPr sz="1600" b="1"/>
            </a:lvl4pPr>
            <a:lvl5pPr marL="1828571" indent="0">
              <a:buNone/>
              <a:defRPr sz="1600" b="1"/>
            </a:lvl5pPr>
            <a:lvl6pPr marL="2285715" indent="0">
              <a:buNone/>
              <a:defRPr sz="1600" b="1"/>
            </a:lvl6pPr>
            <a:lvl7pPr marL="2742857" indent="0">
              <a:buNone/>
              <a:defRPr sz="1600" b="1"/>
            </a:lvl7pPr>
            <a:lvl8pPr marL="3200000" indent="0">
              <a:buNone/>
              <a:defRPr sz="1600" b="1"/>
            </a:lvl8pPr>
            <a:lvl9pPr marL="3657144"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954A0E69-E43D-4340-A4F5-B8D1885E56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091A4C16-115F-4BAF-A7C6-0D35AADE198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4F8A4299-5DF9-42D3-9B39-6E0CC80978C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D881C771-9347-4097-B961-6A14517F4F0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146574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AF9FCC0-3AAC-4C46-B138-158D57233A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B4364BB-3573-4087-8070-E8E03F1FFF6E}"/>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4373BA40-C4D5-4E71-B9FA-63CA17F70E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FFD05B9A-50A9-4A72-8A14-8943EF36413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8742466"/>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A49377C1-05FB-402C-AD10-FE68211C71D1}"/>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3C3AB296-824A-4BBA-9EF9-02A792B683C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439DD524-F5B2-4F22-A9A8-A7B1E6B772D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684631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0F86F6-6C07-4831-8D20-C1B4C8142833}"/>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2429556-2AF2-4684-A3A3-A1224F8CBAF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C587A15-6ED0-41C3-A506-34EF583829A6}"/>
              </a:ext>
            </a:extLst>
          </p:cNvPr>
          <p:cNvSpPr>
            <a:spLocks noGrp="1"/>
          </p:cNvSpPr>
          <p:nvPr>
            <p:ph type="body" sz="half" idx="2"/>
          </p:nvPr>
        </p:nvSpPr>
        <p:spPr>
          <a:xfrm>
            <a:off x="839789" y="2057401"/>
            <a:ext cx="3932237" cy="3811588"/>
          </a:xfrm>
        </p:spPr>
        <p:txBody>
          <a:bodyPr/>
          <a:lstStyle>
            <a:lvl1pPr marL="0" indent="0">
              <a:buNone/>
              <a:defRPr sz="1600"/>
            </a:lvl1pPr>
            <a:lvl2pPr marL="457144" indent="0">
              <a:buNone/>
              <a:defRPr sz="1500"/>
            </a:lvl2pPr>
            <a:lvl3pPr marL="914286" indent="0">
              <a:buNone/>
              <a:defRPr sz="1200"/>
            </a:lvl3pPr>
            <a:lvl4pPr marL="1371429" indent="0">
              <a:buNone/>
              <a:defRPr sz="1100"/>
            </a:lvl4pPr>
            <a:lvl5pPr marL="1828571" indent="0">
              <a:buNone/>
              <a:defRPr sz="1100"/>
            </a:lvl5pPr>
            <a:lvl6pPr marL="2285715" indent="0">
              <a:buNone/>
              <a:defRPr sz="1100"/>
            </a:lvl6pPr>
            <a:lvl7pPr marL="2742857" indent="0">
              <a:buNone/>
              <a:defRPr sz="1100"/>
            </a:lvl7pPr>
            <a:lvl8pPr marL="3200000" indent="0">
              <a:buNone/>
              <a:defRPr sz="1100"/>
            </a:lvl8pPr>
            <a:lvl9pPr marL="3657144"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CA4D7D4-47E8-4E05-936E-B2D7F316B60A}"/>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3F620E06-6DF6-4C99-8CF2-4501BB58932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BE6D4E1F-A5C6-4FC6-9D46-A64234A9DEF8}"/>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846066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19341F-BC20-4D75-B5DC-1F7C17988DC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7166158-BA18-4E92-917A-11C3B01B1EA7}"/>
              </a:ext>
            </a:extLst>
          </p:cNvPr>
          <p:cNvSpPr>
            <a:spLocks noGrp="1"/>
          </p:cNvSpPr>
          <p:nvPr>
            <p:ph type="pic" idx="1"/>
          </p:nvPr>
        </p:nvSpPr>
        <p:spPr>
          <a:xfrm>
            <a:off x="5183188" y="987427"/>
            <a:ext cx="6172200" cy="4873625"/>
          </a:xfrm>
        </p:spPr>
        <p:txBody>
          <a:bodyPr/>
          <a:lstStyle>
            <a:lvl1pPr marL="0" indent="0">
              <a:buNone/>
              <a:defRPr sz="3200"/>
            </a:lvl1pPr>
            <a:lvl2pPr marL="457144" indent="0">
              <a:buNone/>
              <a:defRPr sz="2800"/>
            </a:lvl2pPr>
            <a:lvl3pPr marL="914286" indent="0">
              <a:buNone/>
              <a:defRPr sz="2400"/>
            </a:lvl3pPr>
            <a:lvl4pPr marL="1371429" indent="0">
              <a:buNone/>
              <a:defRPr sz="2000"/>
            </a:lvl4pPr>
            <a:lvl5pPr marL="1828571" indent="0">
              <a:buNone/>
              <a:defRPr sz="2000"/>
            </a:lvl5pPr>
            <a:lvl6pPr marL="2285715" indent="0">
              <a:buNone/>
              <a:defRPr sz="2000"/>
            </a:lvl6pPr>
            <a:lvl7pPr marL="2742857" indent="0">
              <a:buNone/>
              <a:defRPr sz="2000"/>
            </a:lvl7pPr>
            <a:lvl8pPr marL="3200000" indent="0">
              <a:buNone/>
              <a:defRPr sz="2000"/>
            </a:lvl8pPr>
            <a:lvl9pPr marL="3657144" indent="0">
              <a:buNone/>
              <a:defRPr sz="2000"/>
            </a:lvl9pPr>
          </a:lstStyle>
          <a:p>
            <a:endParaRPr lang="zh-CN" altLang="en-US"/>
          </a:p>
        </p:txBody>
      </p:sp>
      <p:sp>
        <p:nvSpPr>
          <p:cNvPr id="4" name="文本占位符 3">
            <a:extLst>
              <a:ext uri="{FF2B5EF4-FFF2-40B4-BE49-F238E27FC236}">
                <a16:creationId xmlns:a16="http://schemas.microsoft.com/office/drawing/2014/main" xmlns="" id="{70744C76-7DCC-4010-B3E6-1F24869DAB33}"/>
              </a:ext>
            </a:extLst>
          </p:cNvPr>
          <p:cNvSpPr>
            <a:spLocks noGrp="1"/>
          </p:cNvSpPr>
          <p:nvPr>
            <p:ph type="body" sz="half" idx="2"/>
          </p:nvPr>
        </p:nvSpPr>
        <p:spPr>
          <a:xfrm>
            <a:off x="839789" y="2057401"/>
            <a:ext cx="3932237" cy="3811588"/>
          </a:xfrm>
        </p:spPr>
        <p:txBody>
          <a:bodyPr/>
          <a:lstStyle>
            <a:lvl1pPr marL="0" indent="0">
              <a:buNone/>
              <a:defRPr sz="1600"/>
            </a:lvl1pPr>
            <a:lvl2pPr marL="457144" indent="0">
              <a:buNone/>
              <a:defRPr sz="1500"/>
            </a:lvl2pPr>
            <a:lvl3pPr marL="914286" indent="0">
              <a:buNone/>
              <a:defRPr sz="1200"/>
            </a:lvl3pPr>
            <a:lvl4pPr marL="1371429" indent="0">
              <a:buNone/>
              <a:defRPr sz="1100"/>
            </a:lvl4pPr>
            <a:lvl5pPr marL="1828571" indent="0">
              <a:buNone/>
              <a:defRPr sz="1100"/>
            </a:lvl5pPr>
            <a:lvl6pPr marL="2285715" indent="0">
              <a:buNone/>
              <a:defRPr sz="1100"/>
            </a:lvl6pPr>
            <a:lvl7pPr marL="2742857" indent="0">
              <a:buNone/>
              <a:defRPr sz="1100"/>
            </a:lvl7pPr>
            <a:lvl8pPr marL="3200000" indent="0">
              <a:buNone/>
              <a:defRPr sz="1100"/>
            </a:lvl8pPr>
            <a:lvl9pPr marL="3657144"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B0F18D1-D802-4ACC-9F07-48DC1292A88B}"/>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B6BC1E0-E999-4F40-B5DC-E3C2D6C78D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661F03CD-48F1-40DE-B84A-EBA44C3B24A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683959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34EAC8-4BA7-400C-AF05-FB44C4B8B9E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561D317-6887-478C-9C22-A8893A42DC7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E52E2C8-0BC2-4428-B87F-CAE62D24CD12}"/>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F36DA95-492B-4B58-BC8B-C4A9E66E5DF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7A2E644-4611-4026-8D9F-E5FB5E158A54}"/>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442503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195D849-4067-46BC-BDBF-7DAE9D4DECBE}"/>
              </a:ext>
            </a:extLst>
          </p:cNvPr>
          <p:cNvSpPr>
            <a:spLocks noGrp="1"/>
          </p:cNvSpPr>
          <p:nvPr>
            <p:ph type="title" orient="vert"/>
          </p:nvPr>
        </p:nvSpPr>
        <p:spPr>
          <a:xfrm>
            <a:off x="8724901" y="365127"/>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D152E9A-DEF2-4F98-8BE3-544845A1AD95}"/>
              </a:ext>
            </a:extLst>
          </p:cNvPr>
          <p:cNvSpPr>
            <a:spLocks noGrp="1"/>
          </p:cNvSpPr>
          <p:nvPr>
            <p:ph type="body" orient="vert" idx="1"/>
          </p:nvPr>
        </p:nvSpPr>
        <p:spPr>
          <a:xfrm>
            <a:off x="838201" y="365127"/>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10C62B-3612-444E-BF93-B496D3C360A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96CF058-403E-4A87-A8D1-1B4558B7957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3B2CF62-0FD9-4C35-95A8-7BCD271C26A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88158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B4331B-1258-49A7-A448-BA619BD2CBFB}"/>
              </a:ext>
            </a:extLst>
          </p:cNvPr>
          <p:cNvSpPr>
            <a:spLocks noGrp="1"/>
          </p:cNvSpPr>
          <p:nvPr>
            <p:ph sz="half" idx="1"/>
          </p:nvPr>
        </p:nvSpPr>
        <p:spPr>
          <a:xfrm>
            <a:off x="838200" y="1825626"/>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832F10-E7A1-4918-9586-614F89310C75}"/>
              </a:ext>
            </a:extLst>
          </p:cNvPr>
          <p:cNvSpPr>
            <a:spLocks noGrp="1"/>
          </p:cNvSpPr>
          <p:nvPr>
            <p:ph sz="half" idx="2"/>
          </p:nvPr>
        </p:nvSpPr>
        <p:spPr>
          <a:xfrm>
            <a:off x="6172200" y="1825626"/>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6315400-E657-44A6-9431-0775D1338014}"/>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6" name="页脚占位符 5">
            <a:extLst>
              <a:ext uri="{FF2B5EF4-FFF2-40B4-BE49-F238E27FC236}">
                <a16:creationId xmlns:a16="http://schemas.microsoft.com/office/drawing/2014/main" xmlns=""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018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40" indent="0" algn="ctr">
              <a:buNone/>
              <a:defRPr>
                <a:solidFill>
                  <a:schemeClr val="tx1">
                    <a:tint val="75000"/>
                  </a:schemeClr>
                </a:solidFill>
              </a:defRPr>
            </a:lvl2pPr>
            <a:lvl3pPr marL="609478" indent="0" algn="ctr">
              <a:buNone/>
              <a:defRPr>
                <a:solidFill>
                  <a:schemeClr val="tx1">
                    <a:tint val="75000"/>
                  </a:schemeClr>
                </a:solidFill>
              </a:defRPr>
            </a:lvl3pPr>
            <a:lvl4pPr marL="914218" indent="0" algn="ctr">
              <a:buNone/>
              <a:defRPr>
                <a:solidFill>
                  <a:schemeClr val="tx1">
                    <a:tint val="75000"/>
                  </a:schemeClr>
                </a:solidFill>
              </a:defRPr>
            </a:lvl4pPr>
            <a:lvl5pPr marL="1218956" indent="0" algn="ctr">
              <a:buNone/>
              <a:defRPr>
                <a:solidFill>
                  <a:schemeClr val="tx1">
                    <a:tint val="75000"/>
                  </a:schemeClr>
                </a:solidFill>
              </a:defRPr>
            </a:lvl5pPr>
            <a:lvl6pPr marL="1523696" indent="0" algn="ctr">
              <a:buNone/>
              <a:defRPr>
                <a:solidFill>
                  <a:schemeClr val="tx1">
                    <a:tint val="75000"/>
                  </a:schemeClr>
                </a:solidFill>
              </a:defRPr>
            </a:lvl6pPr>
            <a:lvl7pPr marL="1828434" indent="0" algn="ctr">
              <a:buNone/>
              <a:defRPr>
                <a:solidFill>
                  <a:schemeClr val="tx1">
                    <a:tint val="75000"/>
                  </a:schemeClr>
                </a:solidFill>
              </a:defRPr>
            </a:lvl7pPr>
            <a:lvl8pPr marL="2133174" indent="0" algn="ctr">
              <a:buNone/>
              <a:defRPr>
                <a:solidFill>
                  <a:schemeClr val="tx1">
                    <a:tint val="75000"/>
                  </a:schemeClr>
                </a:solidFill>
              </a:defRPr>
            </a:lvl8pPr>
            <a:lvl9pPr marL="24379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89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711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1" y="2937934"/>
            <a:ext cx="5181600" cy="90805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541" y="1937811"/>
            <a:ext cx="5181600" cy="1000125"/>
          </a:xfrm>
        </p:spPr>
        <p:txBody>
          <a:bodyPr anchor="b"/>
          <a:lstStyle>
            <a:lvl1pPr marL="0" indent="0">
              <a:buNone/>
              <a:defRPr sz="1300">
                <a:solidFill>
                  <a:schemeClr val="tx1">
                    <a:tint val="75000"/>
                  </a:schemeClr>
                </a:solidFill>
              </a:defRPr>
            </a:lvl1pPr>
            <a:lvl2pPr marL="304740" indent="0">
              <a:buNone/>
              <a:defRPr sz="1200">
                <a:solidFill>
                  <a:schemeClr val="tx1">
                    <a:tint val="75000"/>
                  </a:schemeClr>
                </a:solidFill>
              </a:defRPr>
            </a:lvl2pPr>
            <a:lvl3pPr marL="609478" indent="0">
              <a:buNone/>
              <a:defRPr sz="1100">
                <a:solidFill>
                  <a:schemeClr val="tx1">
                    <a:tint val="75000"/>
                  </a:schemeClr>
                </a:solidFill>
              </a:defRPr>
            </a:lvl3pPr>
            <a:lvl4pPr marL="914218" indent="0">
              <a:buNone/>
              <a:defRPr sz="900">
                <a:solidFill>
                  <a:schemeClr val="tx1">
                    <a:tint val="75000"/>
                  </a:schemeClr>
                </a:solidFill>
              </a:defRPr>
            </a:lvl4pPr>
            <a:lvl5pPr marL="1218956" indent="0">
              <a:buNone/>
              <a:defRPr sz="900">
                <a:solidFill>
                  <a:schemeClr val="tx1">
                    <a:tint val="75000"/>
                  </a:schemeClr>
                </a:solidFill>
              </a:defRPr>
            </a:lvl5pPr>
            <a:lvl6pPr marL="1523696" indent="0">
              <a:buNone/>
              <a:defRPr sz="900">
                <a:solidFill>
                  <a:schemeClr val="tx1">
                    <a:tint val="75000"/>
                  </a:schemeClr>
                </a:solidFill>
              </a:defRPr>
            </a:lvl6pPr>
            <a:lvl7pPr marL="1828434" indent="0">
              <a:buNone/>
              <a:defRPr sz="900">
                <a:solidFill>
                  <a:schemeClr val="tx1">
                    <a:tint val="75000"/>
                  </a:schemeClr>
                </a:solidFill>
              </a:defRPr>
            </a:lvl7pPr>
            <a:lvl8pPr marL="2133174" indent="0">
              <a:buNone/>
              <a:defRPr sz="900">
                <a:solidFill>
                  <a:schemeClr val="tx1">
                    <a:tint val="75000"/>
                  </a:schemeClr>
                </a:solidFill>
              </a:defRPr>
            </a:lvl8pPr>
            <a:lvl9pPr marL="2437912"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069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39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9"/>
          </a:xfrm>
        </p:spPr>
        <p:txBody>
          <a:bodyPr anchor="b"/>
          <a:lstStyle>
            <a:lvl1pPr marL="0" indent="0">
              <a:buNone/>
              <a:defRPr sz="1600" b="1"/>
            </a:lvl1pPr>
            <a:lvl2pPr marL="304740" indent="0">
              <a:buNone/>
              <a:defRPr sz="1300" b="1"/>
            </a:lvl2pPr>
            <a:lvl3pPr marL="609478" indent="0">
              <a:buNone/>
              <a:defRPr sz="1200" b="1"/>
            </a:lvl3pPr>
            <a:lvl4pPr marL="914218" indent="0">
              <a:buNone/>
              <a:defRPr sz="1100" b="1"/>
            </a:lvl4pPr>
            <a:lvl5pPr marL="1218956" indent="0">
              <a:buNone/>
              <a:defRPr sz="1100" b="1"/>
            </a:lvl5pPr>
            <a:lvl6pPr marL="1523696" indent="0">
              <a:buNone/>
              <a:defRPr sz="1100" b="1"/>
            </a:lvl6pPr>
            <a:lvl7pPr marL="1828434" indent="0">
              <a:buNone/>
              <a:defRPr sz="1100" b="1"/>
            </a:lvl7pPr>
            <a:lvl8pPr marL="2133174" indent="0">
              <a:buNone/>
              <a:defRPr sz="1100" b="1"/>
            </a:lvl8pPr>
            <a:lvl9pPr marL="2437912" indent="0">
              <a:buNone/>
              <a:defRPr sz="11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9"/>
          </a:xfrm>
        </p:spPr>
        <p:txBody>
          <a:bodyPr anchor="b"/>
          <a:lstStyle>
            <a:lvl1pPr marL="0" indent="0">
              <a:buNone/>
              <a:defRPr sz="1600" b="1"/>
            </a:lvl1pPr>
            <a:lvl2pPr marL="304740" indent="0">
              <a:buNone/>
              <a:defRPr sz="1300" b="1"/>
            </a:lvl2pPr>
            <a:lvl3pPr marL="609478" indent="0">
              <a:buNone/>
              <a:defRPr sz="1200" b="1"/>
            </a:lvl3pPr>
            <a:lvl4pPr marL="914218" indent="0">
              <a:buNone/>
              <a:defRPr sz="1100" b="1"/>
            </a:lvl4pPr>
            <a:lvl5pPr marL="1218956" indent="0">
              <a:buNone/>
              <a:defRPr sz="1100" b="1"/>
            </a:lvl5pPr>
            <a:lvl6pPr marL="1523696" indent="0">
              <a:buNone/>
              <a:defRPr sz="1100" b="1"/>
            </a:lvl6pPr>
            <a:lvl7pPr marL="1828434" indent="0">
              <a:buNone/>
              <a:defRPr sz="1100" b="1"/>
            </a:lvl7pPr>
            <a:lvl8pPr marL="2133174" indent="0">
              <a:buNone/>
              <a:defRPr sz="1100" b="1"/>
            </a:lvl8pPr>
            <a:lvl9pPr marL="2437912"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417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073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222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3"/>
            <a:ext cx="2005542"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3368" y="182036"/>
            <a:ext cx="3407833" cy="3902075"/>
          </a:xfrm>
        </p:spPr>
        <p:txBody>
          <a:bodyPr/>
          <a:lstStyle>
            <a:lvl1pPr>
              <a:defRPr sz="22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6"/>
            <a:ext cx="2005542" cy="3127375"/>
          </a:xfrm>
        </p:spPr>
        <p:txBody>
          <a:bodyPr/>
          <a:lstStyle>
            <a:lvl1pPr marL="0" indent="0">
              <a:buNone/>
              <a:defRPr sz="900"/>
            </a:lvl1pPr>
            <a:lvl2pPr marL="304740" indent="0">
              <a:buNone/>
              <a:defRPr sz="900"/>
            </a:lvl2pPr>
            <a:lvl3pPr marL="609478" indent="0">
              <a:buNone/>
              <a:defRPr sz="700"/>
            </a:lvl3pPr>
            <a:lvl4pPr marL="914218" indent="0">
              <a:buNone/>
              <a:defRPr sz="600"/>
            </a:lvl4pPr>
            <a:lvl5pPr marL="1218956" indent="0">
              <a:buNone/>
              <a:defRPr sz="600"/>
            </a:lvl5pPr>
            <a:lvl6pPr marL="1523696" indent="0">
              <a:buNone/>
              <a:defRPr sz="600"/>
            </a:lvl6pPr>
            <a:lvl7pPr marL="1828434" indent="0">
              <a:buNone/>
              <a:defRPr sz="600"/>
            </a:lvl7pPr>
            <a:lvl8pPr marL="2133174" indent="0">
              <a:buNone/>
              <a:defRPr sz="600"/>
            </a:lvl8pPr>
            <a:lvl9pPr marL="243791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44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8" y="3200401"/>
            <a:ext cx="3657600"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858" y="408517"/>
            <a:ext cx="3657600" cy="2743200"/>
          </a:xfrm>
        </p:spPr>
        <p:txBody>
          <a:bodyPr/>
          <a:lstStyle>
            <a:lvl1pPr marL="0" indent="0">
              <a:buNone/>
              <a:defRPr sz="2200"/>
            </a:lvl1pPr>
            <a:lvl2pPr marL="304740" indent="0">
              <a:buNone/>
              <a:defRPr sz="1900"/>
            </a:lvl2pPr>
            <a:lvl3pPr marL="609478" indent="0">
              <a:buNone/>
              <a:defRPr sz="1600"/>
            </a:lvl3pPr>
            <a:lvl4pPr marL="914218" indent="0">
              <a:buNone/>
              <a:defRPr sz="1300"/>
            </a:lvl4pPr>
            <a:lvl5pPr marL="1218956" indent="0">
              <a:buNone/>
              <a:defRPr sz="1300"/>
            </a:lvl5pPr>
            <a:lvl6pPr marL="1523696" indent="0">
              <a:buNone/>
              <a:defRPr sz="1300"/>
            </a:lvl6pPr>
            <a:lvl7pPr marL="1828434" indent="0">
              <a:buNone/>
              <a:defRPr sz="1300"/>
            </a:lvl7pPr>
            <a:lvl8pPr marL="2133174" indent="0">
              <a:buNone/>
              <a:defRPr sz="1300"/>
            </a:lvl8pPr>
            <a:lvl9pPr marL="2437912" indent="0">
              <a:buNone/>
              <a:defRPr sz="1300"/>
            </a:lvl9pPr>
          </a:lstStyle>
          <a:p>
            <a:endParaRPr lang="en-US"/>
          </a:p>
        </p:txBody>
      </p:sp>
      <p:sp>
        <p:nvSpPr>
          <p:cNvPr id="4" name="Text Placeholder 3"/>
          <p:cNvSpPr>
            <a:spLocks noGrp="1"/>
          </p:cNvSpPr>
          <p:nvPr>
            <p:ph type="body" sz="half" idx="2"/>
          </p:nvPr>
        </p:nvSpPr>
        <p:spPr>
          <a:xfrm>
            <a:off x="1194858" y="3578226"/>
            <a:ext cx="3657600" cy="536575"/>
          </a:xfrm>
        </p:spPr>
        <p:txBody>
          <a:bodyPr/>
          <a:lstStyle>
            <a:lvl1pPr marL="0" indent="0">
              <a:buNone/>
              <a:defRPr sz="900"/>
            </a:lvl1pPr>
            <a:lvl2pPr marL="304740" indent="0">
              <a:buNone/>
              <a:defRPr sz="900"/>
            </a:lvl2pPr>
            <a:lvl3pPr marL="609478" indent="0">
              <a:buNone/>
              <a:defRPr sz="700"/>
            </a:lvl3pPr>
            <a:lvl4pPr marL="914218" indent="0">
              <a:buNone/>
              <a:defRPr sz="600"/>
            </a:lvl4pPr>
            <a:lvl5pPr marL="1218956" indent="0">
              <a:buNone/>
              <a:defRPr sz="600"/>
            </a:lvl5pPr>
            <a:lvl6pPr marL="1523696" indent="0">
              <a:buNone/>
              <a:defRPr sz="600"/>
            </a:lvl6pPr>
            <a:lvl7pPr marL="1828434" indent="0">
              <a:buNone/>
              <a:defRPr sz="600"/>
            </a:lvl7pPr>
            <a:lvl8pPr marL="2133174" indent="0">
              <a:buNone/>
              <a:defRPr sz="600"/>
            </a:lvl8pPr>
            <a:lvl9pPr marL="243791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831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76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728D4C-61C7-4860-85A6-A3F6A9C47BBB}"/>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5DC5404-67DA-47BC-BDC7-CFE0371E0D5E}"/>
              </a:ext>
            </a:extLst>
          </p:cNvPr>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9DC7319B-9EFD-4F2B-AFB4-6F8FF9B70EC3}"/>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6C908C43-40B8-47E0-BEE5-4D569B395DA2}"/>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8" name="页脚占位符 7">
            <a:extLst>
              <a:ext uri="{FF2B5EF4-FFF2-40B4-BE49-F238E27FC236}">
                <a16:creationId xmlns:a16="http://schemas.microsoft.com/office/drawing/2014/main" xmlns=""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3613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5"/>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5"/>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561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4150" indent="0" algn="ctr">
              <a:buNone/>
              <a:defRPr/>
            </a:lvl2pPr>
            <a:lvl3pPr marL="1088299" indent="0" algn="ctr">
              <a:buNone/>
              <a:defRPr/>
            </a:lvl3pPr>
            <a:lvl4pPr marL="1632450" indent="0" algn="ctr">
              <a:buNone/>
              <a:defRPr/>
            </a:lvl4pPr>
            <a:lvl5pPr marL="2176598" indent="0" algn="ctr">
              <a:buNone/>
              <a:defRPr/>
            </a:lvl5pPr>
            <a:lvl6pPr marL="2720749" indent="0" algn="ctr">
              <a:buNone/>
              <a:defRPr/>
            </a:lvl6pPr>
            <a:lvl7pPr marL="3264897" indent="0" algn="ctr">
              <a:buNone/>
              <a:defRPr/>
            </a:lvl7pPr>
            <a:lvl8pPr marL="3809047" indent="0" algn="ctr">
              <a:buNone/>
              <a:defRPr/>
            </a:lvl8pPr>
            <a:lvl9pPr marL="435319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840CB-7AE9-4E7C-9920-EDC27D67D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181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182705-8A55-4896-BC6F-D1E9DEF44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6118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400"/>
            </a:lvl1pPr>
            <a:lvl2pPr marL="544150" indent="0">
              <a:buNone/>
              <a:defRPr sz="2200"/>
            </a:lvl2pPr>
            <a:lvl3pPr marL="1088299" indent="0">
              <a:buNone/>
              <a:defRPr sz="1900"/>
            </a:lvl3pPr>
            <a:lvl4pPr marL="1632450" indent="0">
              <a:buNone/>
              <a:defRPr sz="1700"/>
            </a:lvl4pPr>
            <a:lvl5pPr marL="2176598" indent="0">
              <a:buNone/>
              <a:defRPr sz="1700"/>
            </a:lvl5pPr>
            <a:lvl6pPr marL="2720749" indent="0">
              <a:buNone/>
              <a:defRPr sz="1700"/>
            </a:lvl6pPr>
            <a:lvl7pPr marL="3264897" indent="0">
              <a:buNone/>
              <a:defRPr sz="1700"/>
            </a:lvl7pPr>
            <a:lvl8pPr marL="3809047" indent="0">
              <a:buNone/>
              <a:defRPr sz="1700"/>
            </a:lvl8pPr>
            <a:lvl9pPr marL="435319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297DBB-253E-4A2C-B457-F0CC8A0C0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848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E7B64B-6F38-4E6F-8FB2-DCBEB6D19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5359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723251-B9BC-44CE-8F85-8EC7B523C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1461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0F6A55-02BF-49B2-A463-53D580C80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5119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0BAD60-F54C-4B20-86EC-FB0266B02F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6898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4" y="273051"/>
            <a:ext cx="6815667" cy="5853113"/>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CDC553-DA46-4640-B72D-148485BAF4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969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900"/>
            </a:lvl1pPr>
            <a:lvl2pPr marL="544150" indent="0">
              <a:buNone/>
              <a:defRPr sz="3300"/>
            </a:lvl2pPr>
            <a:lvl3pPr marL="1088299" indent="0">
              <a:buNone/>
              <a:defRPr sz="2900"/>
            </a:lvl3pPr>
            <a:lvl4pPr marL="1632450" indent="0">
              <a:buNone/>
              <a:defRPr sz="2400"/>
            </a:lvl4pPr>
            <a:lvl5pPr marL="2176598" indent="0">
              <a:buNone/>
              <a:defRPr sz="2400"/>
            </a:lvl5pPr>
            <a:lvl6pPr marL="2720749" indent="0">
              <a:buNone/>
              <a:defRPr sz="2400"/>
            </a:lvl6pPr>
            <a:lvl7pPr marL="3264897" indent="0">
              <a:buNone/>
              <a:defRPr sz="2400"/>
            </a:lvl7pPr>
            <a:lvl8pPr marL="3809047" indent="0">
              <a:buNone/>
              <a:defRPr sz="2400"/>
            </a:lvl8pPr>
            <a:lvl9pPr marL="4353198" indent="0">
              <a:buNone/>
              <a:defRPr sz="24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CFE6E4-4639-41EE-8933-E3F830C50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66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5DAC134-AFFB-4EBC-8577-3763C77156F6}"/>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4" name="页脚占位符 3">
            <a:extLst>
              <a:ext uri="{FF2B5EF4-FFF2-40B4-BE49-F238E27FC236}">
                <a16:creationId xmlns:a16="http://schemas.microsoft.com/office/drawing/2014/main" xmlns=""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0781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B84AE-5BD0-430C-976F-B71476154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11347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E6B2-15AC-4E80-AD4E-6CDD36C960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0802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20D70D-5143-4FAD-9148-2A096ECF0C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049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31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490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1" y="2937934"/>
            <a:ext cx="5181600" cy="90805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541" y="1937810"/>
            <a:ext cx="5181600" cy="1000125"/>
          </a:xfrm>
        </p:spPr>
        <p:txBody>
          <a:bodyPr anchor="b"/>
          <a:lstStyle>
            <a:lvl1pPr marL="0" indent="0">
              <a:buNone/>
              <a:defRPr sz="1300">
                <a:solidFill>
                  <a:schemeClr val="tx1">
                    <a:tint val="75000"/>
                  </a:schemeClr>
                </a:solidFill>
              </a:defRPr>
            </a:lvl1pPr>
            <a:lvl2pPr marL="304770" indent="0">
              <a:buNone/>
              <a:defRPr sz="1200">
                <a:solidFill>
                  <a:schemeClr val="tx1">
                    <a:tint val="75000"/>
                  </a:schemeClr>
                </a:solidFill>
              </a:defRPr>
            </a:lvl2pPr>
            <a:lvl3pPr marL="609539" indent="0">
              <a:buNone/>
              <a:defRPr sz="1100">
                <a:solidFill>
                  <a:schemeClr val="tx1">
                    <a:tint val="75000"/>
                  </a:schemeClr>
                </a:solidFill>
              </a:defRPr>
            </a:lvl3pPr>
            <a:lvl4pPr marL="914309" indent="0">
              <a:buNone/>
              <a:defRPr sz="900">
                <a:solidFill>
                  <a:schemeClr val="tx1">
                    <a:tint val="75000"/>
                  </a:schemeClr>
                </a:solidFill>
              </a:defRPr>
            </a:lvl4pPr>
            <a:lvl5pPr marL="1219078" indent="0">
              <a:buNone/>
              <a:defRPr sz="900">
                <a:solidFill>
                  <a:schemeClr val="tx1">
                    <a:tint val="75000"/>
                  </a:schemeClr>
                </a:solidFill>
              </a:defRPr>
            </a:lvl5pPr>
            <a:lvl6pPr marL="1523848" indent="0">
              <a:buNone/>
              <a:defRPr sz="900">
                <a:solidFill>
                  <a:schemeClr val="tx1">
                    <a:tint val="75000"/>
                  </a:schemeClr>
                </a:solidFill>
              </a:defRPr>
            </a:lvl6pPr>
            <a:lvl7pPr marL="1828617" indent="0">
              <a:buNone/>
              <a:defRPr sz="900">
                <a:solidFill>
                  <a:schemeClr val="tx1">
                    <a:tint val="75000"/>
                  </a:schemeClr>
                </a:solidFill>
              </a:defRPr>
            </a:lvl7pPr>
            <a:lvl8pPr marL="2133387" indent="0">
              <a:buNone/>
              <a:defRPr sz="900">
                <a:solidFill>
                  <a:schemeClr val="tx1">
                    <a:tint val="75000"/>
                  </a:schemeClr>
                </a:solidFill>
              </a:defRPr>
            </a:lvl8pPr>
            <a:lvl9pPr marL="2438156"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6031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468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8"/>
            <a:ext cx="2693459" cy="426509"/>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8"/>
            <a:ext cx="2694517" cy="426509"/>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305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040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8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B8FB671-D110-4C75-BC20-D71012F4A82D}"/>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3" name="页脚占位符 2">
            <a:extLst>
              <a:ext uri="{FF2B5EF4-FFF2-40B4-BE49-F238E27FC236}">
                <a16:creationId xmlns:a16="http://schemas.microsoft.com/office/drawing/2014/main" xmlns=""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6913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2"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3367" y="182035"/>
            <a:ext cx="3407833" cy="3902075"/>
          </a:xfrm>
        </p:spPr>
        <p:txBody>
          <a:bodyPr/>
          <a:lstStyle>
            <a:lvl1pPr>
              <a:defRPr sz="22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2" cy="3127375"/>
          </a:xfrm>
        </p:spPr>
        <p:txBody>
          <a:bodyPr/>
          <a:lstStyle>
            <a:lvl1pPr marL="0" indent="0">
              <a:buNone/>
              <a:defRPr sz="900"/>
            </a:lvl1pPr>
            <a:lvl2pPr marL="304770" indent="0">
              <a:buNone/>
              <a:defRPr sz="900"/>
            </a:lvl2pPr>
            <a:lvl3pPr marL="609539" indent="0">
              <a:buNone/>
              <a:defRPr sz="700"/>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24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8" y="3200400"/>
            <a:ext cx="3657600"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858" y="408517"/>
            <a:ext cx="3657600" cy="2743200"/>
          </a:xfrm>
        </p:spPr>
        <p:txBody>
          <a:bodyPr/>
          <a:lstStyle>
            <a:lvl1pPr marL="0" indent="0">
              <a:buNone/>
              <a:defRPr sz="2200"/>
            </a:lvl1pPr>
            <a:lvl2pPr marL="304770" indent="0">
              <a:buNone/>
              <a:defRPr sz="1900"/>
            </a:lvl2pPr>
            <a:lvl3pPr marL="609539" indent="0">
              <a:buNone/>
              <a:defRPr sz="1600"/>
            </a:lvl3pPr>
            <a:lvl4pPr marL="914309" indent="0">
              <a:buNone/>
              <a:defRPr sz="1300"/>
            </a:lvl4pPr>
            <a:lvl5pPr marL="1219078" indent="0">
              <a:buNone/>
              <a:defRPr sz="1300"/>
            </a:lvl5pPr>
            <a:lvl6pPr marL="1523848" indent="0">
              <a:buNone/>
              <a:defRPr sz="1300"/>
            </a:lvl6pPr>
            <a:lvl7pPr marL="1828617" indent="0">
              <a:buNone/>
              <a:defRPr sz="1300"/>
            </a:lvl7pPr>
            <a:lvl8pPr marL="2133387" indent="0">
              <a:buNone/>
              <a:defRPr sz="1300"/>
            </a:lvl8pPr>
            <a:lvl9pPr marL="2438156" indent="0">
              <a:buNone/>
              <a:defRPr sz="1300"/>
            </a:lvl9pPr>
          </a:lstStyle>
          <a:p>
            <a:endParaRPr lang="en-US"/>
          </a:p>
        </p:txBody>
      </p:sp>
      <p:sp>
        <p:nvSpPr>
          <p:cNvPr id="4" name="Text Placeholder 3"/>
          <p:cNvSpPr>
            <a:spLocks noGrp="1"/>
          </p:cNvSpPr>
          <p:nvPr>
            <p:ph type="body" sz="half" idx="2"/>
          </p:nvPr>
        </p:nvSpPr>
        <p:spPr>
          <a:xfrm>
            <a:off x="1194858" y="3578225"/>
            <a:ext cx="3657600" cy="536575"/>
          </a:xfrm>
        </p:spPr>
        <p:txBody>
          <a:bodyPr/>
          <a:lstStyle>
            <a:lvl1pPr marL="0" indent="0">
              <a:buNone/>
              <a:defRPr sz="900"/>
            </a:lvl1pPr>
            <a:lvl2pPr marL="304770" indent="0">
              <a:buNone/>
              <a:defRPr sz="900"/>
            </a:lvl2pPr>
            <a:lvl3pPr marL="609539" indent="0">
              <a:buNone/>
              <a:defRPr sz="700"/>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1264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0621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14/01/2024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68E56B-88A9-4A63-AA39-EEC66F4BBF1B}"/>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DAD1967-9EA4-49D8-B47A-A4928B9BDA0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B30B7C7-9F69-405B-A724-A56FFE8CF0DA}"/>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5A3FB0E-9CF1-484B-B4E7-EDED727E82EA}"/>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6" name="页脚占位符 5">
            <a:extLst>
              <a:ext uri="{FF2B5EF4-FFF2-40B4-BE49-F238E27FC236}">
                <a16:creationId xmlns:a16="http://schemas.microsoft.com/office/drawing/2014/main" xmlns=""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6646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CACE7E5-5001-424A-AA19-22C73E292420}"/>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D37281FE-6EDA-43D6-9015-553BF16EDF83}"/>
              </a:ext>
            </a:extLst>
          </p:cNvPr>
          <p:cNvSpPr>
            <a:spLocks noGrp="1"/>
          </p:cNvSpPr>
          <p:nvPr>
            <p:ph type="pic" idx="1"/>
          </p:nvPr>
        </p:nvSpPr>
        <p:spPr>
          <a:xfrm>
            <a:off x="5183188" y="987426"/>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xmlns="" id="{D30C39A6-BBC0-4016-B558-EF17FDE3498A}"/>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9C7275C6-0447-48E4-871A-D2274E6D9624}"/>
              </a:ext>
            </a:extLst>
          </p:cNvPr>
          <p:cNvSpPr>
            <a:spLocks noGrp="1"/>
          </p:cNvSpPr>
          <p:nvPr>
            <p:ph type="dt" sz="half" idx="10"/>
          </p:nvPr>
        </p:nvSpPr>
        <p:spPr/>
        <p:txBody>
          <a:bodyPr/>
          <a:lstStyle/>
          <a:p>
            <a:fld id="{851456EF-EDA7-466D-90A9-97D47B7037CB}" type="datetimeFigureOut">
              <a:rPr lang="zh-CN" altLang="en-US" smtClean="0"/>
              <a:t>2024/1/14</a:t>
            </a:fld>
            <a:endParaRPr lang="zh-CN" altLang="en-US"/>
          </a:p>
        </p:txBody>
      </p:sp>
      <p:sp>
        <p:nvSpPr>
          <p:cNvPr id="6" name="页脚占位符 5">
            <a:extLst>
              <a:ext uri="{FF2B5EF4-FFF2-40B4-BE49-F238E27FC236}">
                <a16:creationId xmlns:a16="http://schemas.microsoft.com/office/drawing/2014/main" xmlns=""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7613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8F7264FB-0618-4E18-959B-77CB113B877F}"/>
              </a:ext>
            </a:extLst>
          </p:cNvPr>
          <p:cNvSpPr>
            <a:spLocks noGrp="1"/>
          </p:cNvSpPr>
          <p:nvPr>
            <p:ph type="title"/>
          </p:nvPr>
        </p:nvSpPr>
        <p:spPr>
          <a:xfrm>
            <a:off x="838200" y="365126"/>
            <a:ext cx="10515600" cy="1325563"/>
          </a:xfrm>
          <a:prstGeom prst="rect">
            <a:avLst/>
          </a:prstGeom>
        </p:spPr>
        <p:txBody>
          <a:bodyPr vert="horz" lIns="91431" tIns="45715" rIns="91431" bIns="45715"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6F56141-EDC8-4561-B210-A15B1651A4D6}"/>
              </a:ext>
            </a:extLst>
          </p:cNvPr>
          <p:cNvSpPr>
            <a:spLocks noGrp="1"/>
          </p:cNvSpPr>
          <p:nvPr>
            <p:ph type="body" idx="1"/>
          </p:nvPr>
        </p:nvSpPr>
        <p:spPr>
          <a:xfrm>
            <a:off x="838200" y="1825626"/>
            <a:ext cx="10515600" cy="4351338"/>
          </a:xfrm>
          <a:prstGeom prst="rect">
            <a:avLst/>
          </a:prstGeom>
        </p:spPr>
        <p:txBody>
          <a:bodyPr vert="horz" lIns="91431" tIns="45715" rIns="91431" bIns="45715"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B2B7860-1501-44BF-BDA2-4ECAC48F4CEB}"/>
              </a:ext>
            </a:extLst>
          </p:cNvPr>
          <p:cNvSpPr>
            <a:spLocks noGrp="1"/>
          </p:cNvSpPr>
          <p:nvPr>
            <p:ph type="dt" sz="half" idx="2"/>
          </p:nvPr>
        </p:nvSpPr>
        <p:spPr>
          <a:xfrm>
            <a:off x="838200" y="6356351"/>
            <a:ext cx="27432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fld id="{851456EF-EDA7-466D-90A9-97D47B7037CB}"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E21586E5-F721-4A39-860D-941C9E93EA10}"/>
              </a:ext>
            </a:extLst>
          </p:cNvPr>
          <p:cNvSpPr>
            <a:spLocks noGrp="1"/>
          </p:cNvSpPr>
          <p:nvPr>
            <p:ph type="ftr" sz="quarter" idx="3"/>
          </p:nvPr>
        </p:nvSpPr>
        <p:spPr>
          <a:xfrm>
            <a:off x="4038600" y="6356351"/>
            <a:ext cx="41148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93DB4B5-A198-4FFC-8349-20B0234F0F79}"/>
              </a:ext>
            </a:extLst>
          </p:cNvPr>
          <p:cNvSpPr>
            <a:spLocks noGrp="1"/>
          </p:cNvSpPr>
          <p:nvPr>
            <p:ph type="sldNum" sz="quarter" idx="4"/>
          </p:nvPr>
        </p:nvSpPr>
        <p:spPr>
          <a:xfrm>
            <a:off x="8610600" y="6356351"/>
            <a:ext cx="27432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xmlns="" id="{266DD678-66A7-44A5-AA1D-874C5AA8E80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343026" y="314325"/>
            <a:ext cx="1114425" cy="1114425"/>
          </a:xfrm>
          <a:prstGeom prst="rect">
            <a:avLst/>
          </a:prstGeom>
        </p:spPr>
      </p:pic>
    </p:spTree>
    <p:extLst>
      <p:ext uri="{BB962C8B-B14F-4D97-AF65-F5344CB8AC3E}">
        <p14:creationId xmlns:p14="http://schemas.microsoft.com/office/powerpoint/2010/main" val="253189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2480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xStyles>
    <p:titleStyle>
      <a:lvl1pPr algn="l" defTabSz="91378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54" indent="-228454" algn="l" defTabSz="91378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61" indent="-228454" algn="l" defTabSz="91378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240" indent="-228454" algn="l" defTabSz="91378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120" indent="-228454" algn="l" defTabSz="9137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002" indent="-228454" algn="l" defTabSz="9137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908" indent="-228454" algn="l" defTabSz="9137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801" indent="-228454" algn="l" defTabSz="9137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695" indent="-228454" algn="l" defTabSz="9137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602" indent="-228454" algn="l" defTabSz="91378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87" rtl="0" eaLnBrk="1" latinLnBrk="0" hangingPunct="1">
        <a:defRPr sz="1900" kern="1200">
          <a:solidFill>
            <a:schemeClr val="tx1"/>
          </a:solidFill>
          <a:latin typeface="+mn-lt"/>
          <a:ea typeface="+mn-ea"/>
          <a:cs typeface="+mn-cs"/>
        </a:defRPr>
      </a:lvl1pPr>
      <a:lvl2pPr marL="456882" algn="l" defTabSz="913787" rtl="0" eaLnBrk="1" latinLnBrk="0" hangingPunct="1">
        <a:defRPr sz="1900" kern="1200">
          <a:solidFill>
            <a:schemeClr val="tx1"/>
          </a:solidFill>
          <a:latin typeface="+mn-lt"/>
          <a:ea typeface="+mn-ea"/>
          <a:cs typeface="+mn-cs"/>
        </a:defRPr>
      </a:lvl2pPr>
      <a:lvl3pPr marL="913787" algn="l" defTabSz="913787" rtl="0" eaLnBrk="1" latinLnBrk="0" hangingPunct="1">
        <a:defRPr sz="1900" kern="1200">
          <a:solidFill>
            <a:schemeClr val="tx1"/>
          </a:solidFill>
          <a:latin typeface="+mn-lt"/>
          <a:ea typeface="+mn-ea"/>
          <a:cs typeface="+mn-cs"/>
        </a:defRPr>
      </a:lvl3pPr>
      <a:lvl4pPr marL="1370681" algn="l" defTabSz="913787" rtl="0" eaLnBrk="1" latinLnBrk="0" hangingPunct="1">
        <a:defRPr sz="1900" kern="1200">
          <a:solidFill>
            <a:schemeClr val="tx1"/>
          </a:solidFill>
          <a:latin typeface="+mn-lt"/>
          <a:ea typeface="+mn-ea"/>
          <a:cs typeface="+mn-cs"/>
        </a:defRPr>
      </a:lvl4pPr>
      <a:lvl5pPr marL="1827575" algn="l" defTabSz="913787" rtl="0" eaLnBrk="1" latinLnBrk="0" hangingPunct="1">
        <a:defRPr sz="1900" kern="1200">
          <a:solidFill>
            <a:schemeClr val="tx1"/>
          </a:solidFill>
          <a:latin typeface="+mn-lt"/>
          <a:ea typeface="+mn-ea"/>
          <a:cs typeface="+mn-cs"/>
        </a:defRPr>
      </a:lvl5pPr>
      <a:lvl6pPr marL="2284482" algn="l" defTabSz="913787" rtl="0" eaLnBrk="1" latinLnBrk="0" hangingPunct="1">
        <a:defRPr sz="1900" kern="1200">
          <a:solidFill>
            <a:schemeClr val="tx1"/>
          </a:solidFill>
          <a:latin typeface="+mn-lt"/>
          <a:ea typeface="+mn-ea"/>
          <a:cs typeface="+mn-cs"/>
        </a:defRPr>
      </a:lvl6pPr>
      <a:lvl7pPr marL="2741360" algn="l" defTabSz="913787" rtl="0" eaLnBrk="1" latinLnBrk="0" hangingPunct="1">
        <a:defRPr sz="1900" kern="1200">
          <a:solidFill>
            <a:schemeClr val="tx1"/>
          </a:solidFill>
          <a:latin typeface="+mn-lt"/>
          <a:ea typeface="+mn-ea"/>
          <a:cs typeface="+mn-cs"/>
        </a:defRPr>
      </a:lvl7pPr>
      <a:lvl8pPr marL="3198240" algn="l" defTabSz="913787" rtl="0" eaLnBrk="1" latinLnBrk="0" hangingPunct="1">
        <a:defRPr sz="1900" kern="1200">
          <a:solidFill>
            <a:schemeClr val="tx1"/>
          </a:solidFill>
          <a:latin typeface="+mn-lt"/>
          <a:ea typeface="+mn-ea"/>
          <a:cs typeface="+mn-cs"/>
        </a:defRPr>
      </a:lvl8pPr>
      <a:lvl9pPr marL="3655122" algn="l" defTabSz="91378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F722F694-424B-441E-A000-02BF2AF3D5D0}"/>
              </a:ext>
            </a:extLst>
          </p:cNvPr>
          <p:cNvSpPr txBox="1"/>
          <p:nvPr userDrawn="1"/>
        </p:nvSpPr>
        <p:spPr>
          <a:xfrm>
            <a:off x="0" y="-2016442"/>
            <a:ext cx="12192000" cy="461665"/>
          </a:xfrm>
          <a:prstGeom prst="rect">
            <a:avLst/>
          </a:prstGeom>
          <a:noFill/>
        </p:spPr>
        <p:txBody>
          <a:bodyPr vert="horz" lIns="91431" tIns="45715" rIns="91431" bIns="45715"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xmlns="" id="{44AD8756-E87A-4CB3-864B-6959C6418944}"/>
              </a:ext>
            </a:extLst>
          </p:cNvPr>
          <p:cNvSpPr>
            <a:spLocks noGrp="1"/>
          </p:cNvSpPr>
          <p:nvPr>
            <p:ph type="title"/>
          </p:nvPr>
        </p:nvSpPr>
        <p:spPr>
          <a:xfrm>
            <a:off x="838200" y="365126"/>
            <a:ext cx="10515600" cy="1325563"/>
          </a:xfrm>
          <a:prstGeom prst="rect">
            <a:avLst/>
          </a:prstGeom>
        </p:spPr>
        <p:txBody>
          <a:bodyPr vert="horz" lIns="68573" tIns="34287" rIns="68573" bIns="34287"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D63344E-EF09-4967-B2CC-EF340A10C36A}"/>
              </a:ext>
            </a:extLst>
          </p:cNvPr>
          <p:cNvSpPr>
            <a:spLocks noGrp="1"/>
          </p:cNvSpPr>
          <p:nvPr>
            <p:ph type="body" idx="1"/>
          </p:nvPr>
        </p:nvSpPr>
        <p:spPr>
          <a:xfrm>
            <a:off x="838200" y="1825626"/>
            <a:ext cx="10515600" cy="4351339"/>
          </a:xfrm>
          <a:prstGeom prst="rect">
            <a:avLst/>
          </a:prstGeom>
        </p:spPr>
        <p:txBody>
          <a:bodyPr vert="horz" lIns="68573" tIns="34287" rIns="68573" bIns="34287"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4F60831-DDEB-4AB4-97D4-1E72AD7ECE6A}"/>
              </a:ext>
            </a:extLst>
          </p:cNvPr>
          <p:cNvSpPr>
            <a:spLocks noGrp="1"/>
          </p:cNvSpPr>
          <p:nvPr>
            <p:ph type="dt" sz="half" idx="2"/>
          </p:nvPr>
        </p:nvSpPr>
        <p:spPr>
          <a:xfrm>
            <a:off x="838200" y="6356352"/>
            <a:ext cx="2743200" cy="365125"/>
          </a:xfrm>
          <a:prstGeom prst="rect">
            <a:avLst/>
          </a:prstGeom>
        </p:spPr>
        <p:txBody>
          <a:bodyPr vert="horz" lIns="68573" tIns="34287" rIns="68573" bIns="34287" rtlCol="0" anchor="ctr"/>
          <a:lstStyle>
            <a:lvl1pPr algn="l">
              <a:defRPr sz="1200">
                <a:solidFill>
                  <a:schemeClr val="tx1">
                    <a:tint val="75000"/>
                  </a:schemeClr>
                </a:solidFill>
              </a:defRPr>
            </a:lvl1pPr>
          </a:lstStyle>
          <a:p>
            <a:pPr defTabSz="914286"/>
            <a:fld id="{2CCDC1D9-034D-494F-808F-2EA6504B546F}" type="datetimeFigureOut">
              <a:rPr lang="zh-CN" altLang="en-US" smtClean="0">
                <a:solidFill>
                  <a:prstClr val="black">
                    <a:tint val="75000"/>
                  </a:prstClr>
                </a:solidFill>
              </a:rPr>
              <a:pPr defTabSz="914286"/>
              <a:t>2024/1/14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D917E1C-9E99-4340-8DCF-65BD953020A4}"/>
              </a:ext>
            </a:extLst>
          </p:cNvPr>
          <p:cNvSpPr>
            <a:spLocks noGrp="1"/>
          </p:cNvSpPr>
          <p:nvPr>
            <p:ph type="ftr" sz="quarter" idx="3"/>
          </p:nvPr>
        </p:nvSpPr>
        <p:spPr>
          <a:xfrm>
            <a:off x="4038600" y="6356352"/>
            <a:ext cx="4114800" cy="365125"/>
          </a:xfrm>
          <a:prstGeom prst="rect">
            <a:avLst/>
          </a:prstGeom>
        </p:spPr>
        <p:txBody>
          <a:bodyPr vert="horz" lIns="68573" tIns="34287" rIns="68573" bIns="34287" rtlCol="0" anchor="ctr"/>
          <a:lstStyle>
            <a:lvl1pPr algn="ctr">
              <a:defRPr sz="1200">
                <a:solidFill>
                  <a:schemeClr val="tx1">
                    <a:tint val="75000"/>
                  </a:schemeClr>
                </a:solidFill>
              </a:defRPr>
            </a:lvl1pPr>
          </a:lstStyle>
          <a:p>
            <a:pPr defTabSz="914286"/>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61FCA968-239B-4783-A691-344BA3C1C283}"/>
              </a:ext>
            </a:extLst>
          </p:cNvPr>
          <p:cNvSpPr>
            <a:spLocks noGrp="1"/>
          </p:cNvSpPr>
          <p:nvPr>
            <p:ph type="sldNum" sz="quarter" idx="4"/>
          </p:nvPr>
        </p:nvSpPr>
        <p:spPr>
          <a:xfrm>
            <a:off x="8610600" y="6356352"/>
            <a:ext cx="2743200" cy="365125"/>
          </a:xfrm>
          <a:prstGeom prst="rect">
            <a:avLst/>
          </a:prstGeom>
        </p:spPr>
        <p:txBody>
          <a:bodyPr vert="horz" lIns="68573" tIns="34287" rIns="68573" bIns="34287" rtlCol="0" anchor="ctr"/>
          <a:lstStyle>
            <a:lvl1pPr algn="r">
              <a:defRPr sz="1200">
                <a:solidFill>
                  <a:schemeClr val="tx1">
                    <a:tint val="75000"/>
                  </a:schemeClr>
                </a:solidFill>
              </a:defRPr>
            </a:lvl1pPr>
          </a:lstStyle>
          <a:p>
            <a:pPr defTabSz="914286"/>
            <a:fld id="{5B52316D-4692-4B10-B03E-30ED298E005C}" type="slidenum">
              <a:rPr lang="zh-CN" altLang="en-US" smtClean="0">
                <a:solidFill>
                  <a:prstClr val="black">
                    <a:tint val="75000"/>
                  </a:prstClr>
                </a:solidFill>
              </a:rPr>
              <a:pPr defTabSz="914286"/>
              <a:t>‹#›</a:t>
            </a:fld>
            <a:endParaRPr lang="zh-CN" altLang="en-US">
              <a:solidFill>
                <a:prstClr val="black">
                  <a:tint val="75000"/>
                </a:prstClr>
              </a:solidFill>
            </a:endParaRPr>
          </a:p>
        </p:txBody>
      </p:sp>
    </p:spTree>
    <p:extLst>
      <p:ext uri="{BB962C8B-B14F-4D97-AF65-F5344CB8AC3E}">
        <p14:creationId xmlns:p14="http://schemas.microsoft.com/office/powerpoint/2010/main" val="466534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1" indent="-228571"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5" indent="-228571"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7" indent="-228571"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1"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44" indent="-228571"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86" indent="-228571"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29" indent="-228571"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1" indent="-228571"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5" indent="-228571"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286" rtl="0" eaLnBrk="1" latinLnBrk="0" hangingPunct="1">
        <a:defRPr sz="1900" kern="1200">
          <a:solidFill>
            <a:schemeClr val="tx1"/>
          </a:solidFill>
          <a:latin typeface="+mn-lt"/>
          <a:ea typeface="+mn-ea"/>
          <a:cs typeface="+mn-cs"/>
        </a:defRPr>
      </a:lvl1pPr>
      <a:lvl2pPr marL="457144"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29" algn="l" defTabSz="914286" rtl="0" eaLnBrk="1" latinLnBrk="0" hangingPunct="1">
        <a:defRPr sz="1900" kern="1200">
          <a:solidFill>
            <a:schemeClr val="tx1"/>
          </a:solidFill>
          <a:latin typeface="+mn-lt"/>
          <a:ea typeface="+mn-ea"/>
          <a:cs typeface="+mn-cs"/>
        </a:defRPr>
      </a:lvl4pPr>
      <a:lvl5pPr marL="1828571" algn="l" defTabSz="914286" rtl="0" eaLnBrk="1" latinLnBrk="0" hangingPunct="1">
        <a:defRPr sz="1900" kern="1200">
          <a:solidFill>
            <a:schemeClr val="tx1"/>
          </a:solidFill>
          <a:latin typeface="+mn-lt"/>
          <a:ea typeface="+mn-ea"/>
          <a:cs typeface="+mn-cs"/>
        </a:defRPr>
      </a:lvl5pPr>
      <a:lvl6pPr marL="2285715" algn="l" defTabSz="914286" rtl="0" eaLnBrk="1" latinLnBrk="0" hangingPunct="1">
        <a:defRPr sz="1900" kern="1200">
          <a:solidFill>
            <a:schemeClr val="tx1"/>
          </a:solidFill>
          <a:latin typeface="+mn-lt"/>
          <a:ea typeface="+mn-ea"/>
          <a:cs typeface="+mn-cs"/>
        </a:defRPr>
      </a:lvl6pPr>
      <a:lvl7pPr marL="2742857"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4" algn="l" defTabSz="91428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1"/>
            <a:ext cx="5486400" cy="762000"/>
          </a:xfrm>
          <a:prstGeom prst="rect">
            <a:avLst/>
          </a:prstGeom>
        </p:spPr>
        <p:txBody>
          <a:bodyPr vert="horz" lIns="60948" tIns="30474" rIns="60948" bIns="30474"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60948" tIns="30474" rIns="60948" bIns="304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60948" tIns="30474" rIns="60948" bIns="30474" rtlCol="0" anchor="ctr"/>
          <a:lstStyle>
            <a:lvl1pPr algn="l">
              <a:defRPr sz="900">
                <a:solidFill>
                  <a:schemeClr val="tx1">
                    <a:tint val="75000"/>
                  </a:schemeClr>
                </a:solidFill>
              </a:defRPr>
            </a:lvl1pPr>
          </a:lstStyle>
          <a:p>
            <a:pPr defTabSz="609478"/>
            <a:fld id="{1D8BD707-D9CF-40AE-B4C6-C98DA3205C09}" type="datetimeFigureOut">
              <a:rPr lang="en-US" smtClean="0">
                <a:solidFill>
                  <a:prstClr val="black">
                    <a:tint val="75000"/>
                  </a:prstClr>
                </a:solidFill>
              </a:rPr>
              <a:pPr defTabSz="609478"/>
              <a:t>14/01/2024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60948" tIns="30474" rIns="60948" bIns="30474" rtlCol="0" anchor="ctr"/>
          <a:lstStyle>
            <a:lvl1pPr algn="ctr">
              <a:defRPr sz="900">
                <a:solidFill>
                  <a:schemeClr val="tx1">
                    <a:tint val="75000"/>
                  </a:schemeClr>
                </a:solidFill>
              </a:defRPr>
            </a:lvl1pPr>
          </a:lstStyle>
          <a:p>
            <a:pPr defTabSz="609478"/>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60948" tIns="30474" rIns="60948" bIns="30474" rtlCol="0" anchor="ctr"/>
          <a:lstStyle>
            <a:lvl1pPr algn="r">
              <a:defRPr sz="900">
                <a:solidFill>
                  <a:schemeClr val="tx1">
                    <a:tint val="75000"/>
                  </a:schemeClr>
                </a:solidFill>
              </a:defRPr>
            </a:lvl1pPr>
          </a:lstStyle>
          <a:p>
            <a:pPr defTabSz="609478"/>
            <a:fld id="{B6F15528-21DE-4FAA-801E-634DDDAF4B2B}" type="slidenum">
              <a:rPr lang="en-US" smtClean="0">
                <a:solidFill>
                  <a:prstClr val="black">
                    <a:tint val="75000"/>
                  </a:prstClr>
                </a:solidFill>
              </a:rPr>
              <a:pPr defTabSz="609478"/>
              <a:t>‹#›</a:t>
            </a:fld>
            <a:endParaRPr lang="en-US">
              <a:solidFill>
                <a:prstClr val="black">
                  <a:tint val="75000"/>
                </a:prstClr>
              </a:solidFill>
            </a:endParaRPr>
          </a:p>
        </p:txBody>
      </p:sp>
    </p:spTree>
    <p:extLst>
      <p:ext uri="{BB962C8B-B14F-4D97-AF65-F5344CB8AC3E}">
        <p14:creationId xmlns:p14="http://schemas.microsoft.com/office/powerpoint/2010/main" val="311725335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609478" rtl="0" eaLnBrk="1" latinLnBrk="0" hangingPunct="1">
        <a:spcBef>
          <a:spcPct val="0"/>
        </a:spcBef>
        <a:buNone/>
        <a:defRPr sz="2900" kern="1200">
          <a:solidFill>
            <a:schemeClr val="tx1"/>
          </a:solidFill>
          <a:latin typeface="+mj-lt"/>
          <a:ea typeface="+mj-ea"/>
          <a:cs typeface="+mj-cs"/>
        </a:defRPr>
      </a:lvl1pPr>
    </p:titleStyle>
    <p:bodyStyle>
      <a:lvl1pPr marL="228554" indent="-228554" algn="l" defTabSz="609478"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5200" indent="-190462" algn="l" defTabSz="609478"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848" indent="-152370" algn="l" defTabSz="609478"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587" indent="-152370" algn="l" defTabSz="609478"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1326" indent="-152370" algn="l" defTabSz="609478"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6064" indent="-152370" algn="l" defTabSz="60947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804" indent="-152370" algn="l" defTabSz="60947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543" indent="-152370" algn="l" defTabSz="60947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282" indent="-152370" algn="l" defTabSz="60947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78" rtl="0" eaLnBrk="1" latinLnBrk="0" hangingPunct="1">
        <a:defRPr sz="1200" kern="1200">
          <a:solidFill>
            <a:schemeClr val="tx1"/>
          </a:solidFill>
          <a:latin typeface="+mn-lt"/>
          <a:ea typeface="+mn-ea"/>
          <a:cs typeface="+mn-cs"/>
        </a:defRPr>
      </a:lvl1pPr>
      <a:lvl2pPr marL="304740" algn="l" defTabSz="609478" rtl="0" eaLnBrk="1" latinLnBrk="0" hangingPunct="1">
        <a:defRPr sz="1200" kern="1200">
          <a:solidFill>
            <a:schemeClr val="tx1"/>
          </a:solidFill>
          <a:latin typeface="+mn-lt"/>
          <a:ea typeface="+mn-ea"/>
          <a:cs typeface="+mn-cs"/>
        </a:defRPr>
      </a:lvl2pPr>
      <a:lvl3pPr marL="609478" algn="l" defTabSz="609478" rtl="0" eaLnBrk="1" latinLnBrk="0" hangingPunct="1">
        <a:defRPr sz="1200" kern="1200">
          <a:solidFill>
            <a:schemeClr val="tx1"/>
          </a:solidFill>
          <a:latin typeface="+mn-lt"/>
          <a:ea typeface="+mn-ea"/>
          <a:cs typeface="+mn-cs"/>
        </a:defRPr>
      </a:lvl3pPr>
      <a:lvl4pPr marL="914218" algn="l" defTabSz="609478" rtl="0" eaLnBrk="1" latinLnBrk="0" hangingPunct="1">
        <a:defRPr sz="1200" kern="1200">
          <a:solidFill>
            <a:schemeClr val="tx1"/>
          </a:solidFill>
          <a:latin typeface="+mn-lt"/>
          <a:ea typeface="+mn-ea"/>
          <a:cs typeface="+mn-cs"/>
        </a:defRPr>
      </a:lvl4pPr>
      <a:lvl5pPr marL="1218956" algn="l" defTabSz="609478" rtl="0" eaLnBrk="1" latinLnBrk="0" hangingPunct="1">
        <a:defRPr sz="1200" kern="1200">
          <a:solidFill>
            <a:schemeClr val="tx1"/>
          </a:solidFill>
          <a:latin typeface="+mn-lt"/>
          <a:ea typeface="+mn-ea"/>
          <a:cs typeface="+mn-cs"/>
        </a:defRPr>
      </a:lvl5pPr>
      <a:lvl6pPr marL="1523696" algn="l" defTabSz="609478" rtl="0" eaLnBrk="1" latinLnBrk="0" hangingPunct="1">
        <a:defRPr sz="1200" kern="1200">
          <a:solidFill>
            <a:schemeClr val="tx1"/>
          </a:solidFill>
          <a:latin typeface="+mn-lt"/>
          <a:ea typeface="+mn-ea"/>
          <a:cs typeface="+mn-cs"/>
        </a:defRPr>
      </a:lvl6pPr>
      <a:lvl7pPr marL="1828434" algn="l" defTabSz="609478" rtl="0" eaLnBrk="1" latinLnBrk="0" hangingPunct="1">
        <a:defRPr sz="1200" kern="1200">
          <a:solidFill>
            <a:schemeClr val="tx1"/>
          </a:solidFill>
          <a:latin typeface="+mn-lt"/>
          <a:ea typeface="+mn-ea"/>
          <a:cs typeface="+mn-cs"/>
        </a:defRPr>
      </a:lvl7pPr>
      <a:lvl8pPr marL="2133174" algn="l" defTabSz="609478" rtl="0" eaLnBrk="1" latinLnBrk="0" hangingPunct="1">
        <a:defRPr sz="1200" kern="1200">
          <a:solidFill>
            <a:schemeClr val="tx1"/>
          </a:solidFill>
          <a:latin typeface="+mn-lt"/>
          <a:ea typeface="+mn-ea"/>
          <a:cs typeface="+mn-cs"/>
        </a:defRPr>
      </a:lvl8pPr>
      <a:lvl9pPr marL="2437912" algn="l" defTabSz="609478"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6"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866" y="1600730"/>
            <a:ext cx="10972271" cy="452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866" y="6245490"/>
            <a:ext cx="3860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ct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r">
              <a:defRPr sz="1700">
                <a:latin typeface="+mn-lt"/>
              </a:defRPr>
            </a:lvl1pPr>
          </a:lstStyle>
          <a:p>
            <a:pPr defTabSz="609478" fontAlgn="base">
              <a:spcBef>
                <a:spcPct val="0"/>
              </a:spcBef>
              <a:spcAft>
                <a:spcPct val="0"/>
              </a:spcAft>
              <a:defRPr/>
            </a:pPr>
            <a:fld id="{63241CD8-2555-4954-9E10-B1AAC24860C0}" type="slidenum">
              <a:rPr lang="en-US" smtClean="0">
                <a:solidFill>
                  <a:srgbClr val="000000"/>
                </a:solidFill>
              </a:rPr>
              <a:pPr defTabSz="609478"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977991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4150" algn="ctr" rtl="0" fontAlgn="base">
        <a:spcBef>
          <a:spcPct val="0"/>
        </a:spcBef>
        <a:spcAft>
          <a:spcPct val="0"/>
        </a:spcAft>
        <a:defRPr sz="5300">
          <a:solidFill>
            <a:schemeClr val="tx2"/>
          </a:solidFill>
          <a:latin typeface="Arial" charset="0"/>
        </a:defRPr>
      </a:lvl6pPr>
      <a:lvl7pPr marL="1088299" algn="ctr" rtl="0" fontAlgn="base">
        <a:spcBef>
          <a:spcPct val="0"/>
        </a:spcBef>
        <a:spcAft>
          <a:spcPct val="0"/>
        </a:spcAft>
        <a:defRPr sz="5300">
          <a:solidFill>
            <a:schemeClr val="tx2"/>
          </a:solidFill>
          <a:latin typeface="Arial" charset="0"/>
        </a:defRPr>
      </a:lvl7pPr>
      <a:lvl8pPr marL="1632450" algn="ctr" rtl="0" fontAlgn="base">
        <a:spcBef>
          <a:spcPct val="0"/>
        </a:spcBef>
        <a:spcAft>
          <a:spcPct val="0"/>
        </a:spcAft>
        <a:defRPr sz="5300">
          <a:solidFill>
            <a:schemeClr val="tx2"/>
          </a:solidFill>
          <a:latin typeface="Arial" charset="0"/>
        </a:defRPr>
      </a:lvl8pPr>
      <a:lvl9pPr marL="2176598" algn="ctr" rtl="0" fontAlgn="base">
        <a:spcBef>
          <a:spcPct val="0"/>
        </a:spcBef>
        <a:spcAft>
          <a:spcPct val="0"/>
        </a:spcAft>
        <a:defRPr sz="5300">
          <a:solidFill>
            <a:schemeClr val="tx2"/>
          </a:solidFill>
          <a:latin typeface="Arial" charset="0"/>
        </a:defRPr>
      </a:lvl9pPr>
    </p:titleStyle>
    <p:bodyStyle>
      <a:lvl1pPr marL="407377" indent="-407377" algn="l" rtl="0" eaLnBrk="0" fontAlgn="base" hangingPunct="0">
        <a:spcBef>
          <a:spcPct val="20000"/>
        </a:spcBef>
        <a:spcAft>
          <a:spcPct val="0"/>
        </a:spcAft>
        <a:buChar char="•"/>
        <a:defRPr sz="3900">
          <a:solidFill>
            <a:schemeClr val="tx1"/>
          </a:solidFill>
          <a:latin typeface="+mn-lt"/>
          <a:ea typeface="+mn-ea"/>
          <a:cs typeface="+mn-cs"/>
        </a:defRPr>
      </a:lvl1pPr>
      <a:lvl2pPr marL="883532" indent="-339922" algn="l" rtl="0" eaLnBrk="0" fontAlgn="base" hangingPunct="0">
        <a:spcBef>
          <a:spcPct val="20000"/>
        </a:spcBef>
        <a:spcAft>
          <a:spcPct val="0"/>
        </a:spcAft>
        <a:buChar char="–"/>
        <a:defRPr sz="3300">
          <a:solidFill>
            <a:schemeClr val="tx1"/>
          </a:solidFill>
          <a:latin typeface="+mn-lt"/>
        </a:defRPr>
      </a:lvl2pPr>
      <a:lvl3pPr marL="1359687" indent="-271145" algn="l" rtl="0" eaLnBrk="0" fontAlgn="base" hangingPunct="0">
        <a:spcBef>
          <a:spcPct val="20000"/>
        </a:spcBef>
        <a:spcAft>
          <a:spcPct val="0"/>
        </a:spcAft>
        <a:buChar char="•"/>
        <a:defRPr sz="2900">
          <a:solidFill>
            <a:schemeClr val="tx1"/>
          </a:solidFill>
          <a:latin typeface="+mn-lt"/>
        </a:defRPr>
      </a:lvl3pPr>
      <a:lvl4pPr marL="1903297" indent="-271145" algn="l" rtl="0" eaLnBrk="0" fontAlgn="base" hangingPunct="0">
        <a:spcBef>
          <a:spcPct val="20000"/>
        </a:spcBef>
        <a:spcAft>
          <a:spcPct val="0"/>
        </a:spcAft>
        <a:buChar char="–"/>
        <a:defRPr sz="2400">
          <a:solidFill>
            <a:schemeClr val="tx1"/>
          </a:solidFill>
          <a:latin typeface="+mn-lt"/>
        </a:defRPr>
      </a:lvl4pPr>
      <a:lvl5pPr marL="2448229" indent="-271145" algn="l" rtl="0" eaLnBrk="0" fontAlgn="base" hangingPunct="0">
        <a:spcBef>
          <a:spcPct val="20000"/>
        </a:spcBef>
        <a:spcAft>
          <a:spcPct val="0"/>
        </a:spcAft>
        <a:buChar char="»"/>
        <a:defRPr sz="2400">
          <a:solidFill>
            <a:schemeClr val="tx1"/>
          </a:solidFill>
          <a:latin typeface="+mn-lt"/>
        </a:defRPr>
      </a:lvl5pPr>
      <a:lvl6pPr marL="2992824" indent="-272075" algn="l" rtl="0" fontAlgn="base">
        <a:spcBef>
          <a:spcPct val="20000"/>
        </a:spcBef>
        <a:spcAft>
          <a:spcPct val="0"/>
        </a:spcAft>
        <a:buChar char="»"/>
        <a:defRPr sz="2400">
          <a:solidFill>
            <a:schemeClr val="tx1"/>
          </a:solidFill>
          <a:latin typeface="+mn-lt"/>
        </a:defRPr>
      </a:lvl6pPr>
      <a:lvl7pPr marL="3536972" indent="-272075" algn="l" rtl="0" fontAlgn="base">
        <a:spcBef>
          <a:spcPct val="20000"/>
        </a:spcBef>
        <a:spcAft>
          <a:spcPct val="0"/>
        </a:spcAft>
        <a:buChar char="»"/>
        <a:defRPr sz="2400">
          <a:solidFill>
            <a:schemeClr val="tx1"/>
          </a:solidFill>
          <a:latin typeface="+mn-lt"/>
        </a:defRPr>
      </a:lvl7pPr>
      <a:lvl8pPr marL="4081123" indent="-272075" algn="l" rtl="0" fontAlgn="base">
        <a:spcBef>
          <a:spcPct val="20000"/>
        </a:spcBef>
        <a:spcAft>
          <a:spcPct val="0"/>
        </a:spcAft>
        <a:buChar char="»"/>
        <a:defRPr sz="2400">
          <a:solidFill>
            <a:schemeClr val="tx1"/>
          </a:solidFill>
          <a:latin typeface="+mn-lt"/>
        </a:defRPr>
      </a:lvl8pPr>
      <a:lvl9pPr marL="4625273" indent="-27207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8299" rtl="0" eaLnBrk="1" latinLnBrk="0" hangingPunct="1">
        <a:defRPr sz="2200" kern="1200">
          <a:solidFill>
            <a:schemeClr val="tx1"/>
          </a:solidFill>
          <a:latin typeface="+mn-lt"/>
          <a:ea typeface="+mn-ea"/>
          <a:cs typeface="+mn-cs"/>
        </a:defRPr>
      </a:lvl1pPr>
      <a:lvl2pPr marL="544150" algn="l" defTabSz="1088299" rtl="0" eaLnBrk="1" latinLnBrk="0" hangingPunct="1">
        <a:defRPr sz="2200" kern="1200">
          <a:solidFill>
            <a:schemeClr val="tx1"/>
          </a:solidFill>
          <a:latin typeface="+mn-lt"/>
          <a:ea typeface="+mn-ea"/>
          <a:cs typeface="+mn-cs"/>
        </a:defRPr>
      </a:lvl2pPr>
      <a:lvl3pPr marL="1088299" algn="l" defTabSz="1088299" rtl="0" eaLnBrk="1" latinLnBrk="0" hangingPunct="1">
        <a:defRPr sz="2200" kern="1200">
          <a:solidFill>
            <a:schemeClr val="tx1"/>
          </a:solidFill>
          <a:latin typeface="+mn-lt"/>
          <a:ea typeface="+mn-ea"/>
          <a:cs typeface="+mn-cs"/>
        </a:defRPr>
      </a:lvl3pPr>
      <a:lvl4pPr marL="1632450" algn="l" defTabSz="1088299" rtl="0" eaLnBrk="1" latinLnBrk="0" hangingPunct="1">
        <a:defRPr sz="2200" kern="1200">
          <a:solidFill>
            <a:schemeClr val="tx1"/>
          </a:solidFill>
          <a:latin typeface="+mn-lt"/>
          <a:ea typeface="+mn-ea"/>
          <a:cs typeface="+mn-cs"/>
        </a:defRPr>
      </a:lvl4pPr>
      <a:lvl5pPr marL="2176598" algn="l" defTabSz="1088299" rtl="0" eaLnBrk="1" latinLnBrk="0" hangingPunct="1">
        <a:defRPr sz="2200" kern="1200">
          <a:solidFill>
            <a:schemeClr val="tx1"/>
          </a:solidFill>
          <a:latin typeface="+mn-lt"/>
          <a:ea typeface="+mn-ea"/>
          <a:cs typeface="+mn-cs"/>
        </a:defRPr>
      </a:lvl5pPr>
      <a:lvl6pPr marL="2720749" algn="l" defTabSz="1088299" rtl="0" eaLnBrk="1" latinLnBrk="0" hangingPunct="1">
        <a:defRPr sz="2200" kern="1200">
          <a:solidFill>
            <a:schemeClr val="tx1"/>
          </a:solidFill>
          <a:latin typeface="+mn-lt"/>
          <a:ea typeface="+mn-ea"/>
          <a:cs typeface="+mn-cs"/>
        </a:defRPr>
      </a:lvl6pPr>
      <a:lvl7pPr marL="3264897" algn="l" defTabSz="1088299" rtl="0" eaLnBrk="1" latinLnBrk="0" hangingPunct="1">
        <a:defRPr sz="2200" kern="1200">
          <a:solidFill>
            <a:schemeClr val="tx1"/>
          </a:solidFill>
          <a:latin typeface="+mn-lt"/>
          <a:ea typeface="+mn-ea"/>
          <a:cs typeface="+mn-cs"/>
        </a:defRPr>
      </a:lvl7pPr>
      <a:lvl8pPr marL="3809047" algn="l" defTabSz="1088299" rtl="0" eaLnBrk="1" latinLnBrk="0" hangingPunct="1">
        <a:defRPr sz="2200" kern="1200">
          <a:solidFill>
            <a:schemeClr val="tx1"/>
          </a:solidFill>
          <a:latin typeface="+mn-lt"/>
          <a:ea typeface="+mn-ea"/>
          <a:cs typeface="+mn-cs"/>
        </a:defRPr>
      </a:lvl8pPr>
      <a:lvl9pPr marL="4353198" algn="l" defTabSz="1088299" rtl="0" eaLnBrk="1" latinLnBrk="0" hangingPunct="1">
        <a:defRPr sz="2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1"/>
            <a:ext cx="5486400" cy="762000"/>
          </a:xfrm>
          <a:prstGeom prst="rect">
            <a:avLst/>
          </a:prstGeom>
        </p:spPr>
        <p:txBody>
          <a:bodyPr vert="horz" lIns="60954" tIns="30477" rIns="60954" bIns="30477"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60954" tIns="30477" rIns="60954" bIns="30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60954" tIns="30477" rIns="60954" bIns="30477" rtlCol="0" anchor="ctr"/>
          <a:lstStyle>
            <a:lvl1pPr algn="l">
              <a:defRPr sz="9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14/01/2024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60954" tIns="30477" rIns="60954" bIns="30477" rtlCol="0" anchor="ctr"/>
          <a:lstStyle>
            <a:lvl1pPr algn="ctr">
              <a:defRPr sz="9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60954" tIns="30477" rIns="60954" bIns="30477" rtlCol="0" anchor="ctr"/>
          <a:lstStyle>
            <a:lvl1pPr algn="r">
              <a:defRPr sz="9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86594955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609539" rtl="0" eaLnBrk="1" latinLnBrk="0" hangingPunct="1">
        <a:spcBef>
          <a:spcPct val="0"/>
        </a:spcBef>
        <a:buNone/>
        <a:defRPr sz="2900"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ebm"/><Relationship Id="rId1" Type="http://schemas.microsoft.com/office/2007/relationships/media" Target="../media/media2.webm"/><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slide" Target="slide6.xml"/><Relationship Id="rId3" Type="http://schemas.openxmlformats.org/officeDocument/2006/relationships/slideLayout" Target="../slideLayouts/slideLayout19.xml"/><Relationship Id="rId7" Type="http://schemas.openxmlformats.org/officeDocument/2006/relationships/slide" Target="slide8.xml"/><Relationship Id="rId12" Type="http://schemas.openxmlformats.org/officeDocument/2006/relationships/slide" Target="slide5.xml"/><Relationship Id="rId17" Type="http://schemas.openxmlformats.org/officeDocument/2006/relationships/image" Target="../media/image12.png"/><Relationship Id="rId2" Type="http://schemas.openxmlformats.org/officeDocument/2006/relationships/audio" Target="../media/media1.wma"/><Relationship Id="rId16" Type="http://schemas.openxmlformats.org/officeDocument/2006/relationships/slide" Target="slide7.xml"/><Relationship Id="rId1" Type="http://schemas.microsoft.com/office/2007/relationships/media" Target="../media/media1.wma"/><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audio" Target="../media/audio1.wav"/><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7.gif"/><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24.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24.xml"/><Relationship Id="rId5" Type="http://schemas.openxmlformats.org/officeDocument/2006/relationships/image" Target="../media/image16.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xml"/><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4"/>
          <p:cNvSpPr>
            <a:spLocks noChangeArrowheads="1" noChangeShapeType="1" noTextEdit="1"/>
          </p:cNvSpPr>
          <p:nvPr/>
        </p:nvSpPr>
        <p:spPr bwMode="auto">
          <a:xfrm>
            <a:off x="3708400" y="438683"/>
            <a:ext cx="4927600" cy="399521"/>
          </a:xfrm>
          <a:prstGeom prst="rect">
            <a:avLst/>
          </a:prstGeom>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00" b="1" kern="10" dirty="0">
                <a:ln w="9525">
                  <a:solidFill>
                    <a:srgbClr val="0000FF"/>
                  </a:solidFill>
                  <a:round/>
                  <a:headEnd/>
                  <a:tailEnd/>
                </a:ln>
                <a:solidFill>
                  <a:srgbClr val="0000FF"/>
                </a:solidFill>
                <a:latin typeface="Times New Roman"/>
                <a:cs typeface="Times New Roman"/>
              </a:rPr>
              <a:t> TRƯỜNG TIỂU HỌC </a:t>
            </a:r>
            <a:r>
              <a:rPr lang="en-US" sz="300" b="1" kern="10" dirty="0">
                <a:ln w="9525">
                  <a:solidFill>
                    <a:srgbClr val="0000FF"/>
                  </a:solidFill>
                  <a:round/>
                  <a:headEnd/>
                  <a:tailEnd/>
                </a:ln>
                <a:solidFill>
                  <a:srgbClr val="0000FF"/>
                </a:solidFill>
                <a:latin typeface="Times New Roman"/>
                <a:cs typeface="Times New Roman"/>
              </a:rPr>
              <a:t>ĐẠI QUA</a:t>
            </a:r>
            <a:r>
              <a:rPr lang="vi-VN" sz="300" b="1" kern="10" dirty="0">
                <a:ln w="9525">
                  <a:solidFill>
                    <a:srgbClr val="0000FF"/>
                  </a:solidFill>
                  <a:round/>
                  <a:headEnd/>
                  <a:tailEnd/>
                </a:ln>
                <a:solidFill>
                  <a:srgbClr val="0000FF"/>
                </a:solidFill>
                <a:latin typeface="Times New Roman"/>
                <a:cs typeface="Times New Roman"/>
              </a:rPr>
              <a:t>NG</a:t>
            </a:r>
            <a:endParaRPr lang="en-US" sz="300" b="1" kern="10" dirty="0">
              <a:ln w="9525">
                <a:solidFill>
                  <a:srgbClr val="0000FF"/>
                </a:solidFill>
                <a:round/>
                <a:headEnd/>
                <a:tailEnd/>
              </a:ln>
              <a:solidFill>
                <a:srgbClr val="0000FF"/>
              </a:solidFill>
              <a:latin typeface="Times New Roman"/>
              <a:cs typeface="Times New Roman"/>
            </a:endParaRPr>
          </a:p>
        </p:txBody>
      </p:sp>
      <p:sp>
        <p:nvSpPr>
          <p:cNvPr id="2052" name="WordArt 16"/>
          <p:cNvSpPr>
            <a:spLocks noChangeArrowheads="1" noChangeShapeType="1" noTextEdit="1"/>
          </p:cNvSpPr>
          <p:nvPr/>
        </p:nvSpPr>
        <p:spPr bwMode="auto">
          <a:xfrm>
            <a:off x="2235733" y="1219733"/>
            <a:ext cx="7924271" cy="685271"/>
          </a:xfrm>
          <a:prstGeom prst="rect">
            <a:avLst/>
          </a:prstGeom>
        </p:spPr>
        <p:txBody>
          <a:bodyPr wrap="none" lIns="76176" tIns="38088" rIns="76176" bIns="38088" fromWordArt="1">
            <a:prstTxWarp prst="textPlain">
              <a:avLst>
                <a:gd name="adj" fmla="val 49486"/>
              </a:avLst>
            </a:prstTxWarp>
          </a:bodyPr>
          <a:lstStyle/>
          <a:p>
            <a:pPr algn="ctr" defTabSz="609417" fontAlgn="base">
              <a:spcBef>
                <a:spcPct val="0"/>
              </a:spcBef>
              <a:spcAft>
                <a:spcPct val="0"/>
              </a:spcAft>
            </a:pPr>
            <a:r>
              <a:rPr lang="en-US" sz="6300" kern="10" dirty="0">
                <a:ln w="9525">
                  <a:solidFill>
                    <a:srgbClr val="FF0000"/>
                  </a:solidFill>
                  <a:round/>
                  <a:headEnd/>
                  <a:tailEnd/>
                </a:ln>
                <a:solidFill>
                  <a:srgbClr val="0000FF"/>
                </a:solidFill>
                <a:latin typeface="Times New Roman"/>
                <a:cs typeface="Times New Roman"/>
              </a:rPr>
              <a:t>TIẾT DẠY HỘI GIẢNG GIÁO </a:t>
            </a:r>
            <a:r>
              <a:rPr lang="en-US" sz="6300" kern="10" dirty="0" err="1">
                <a:ln w="9525">
                  <a:solidFill>
                    <a:srgbClr val="FF0000"/>
                  </a:solidFill>
                  <a:round/>
                  <a:headEnd/>
                  <a:tailEnd/>
                </a:ln>
                <a:solidFill>
                  <a:srgbClr val="0000FF"/>
                </a:solidFill>
                <a:latin typeface="Times New Roman"/>
                <a:cs typeface="Times New Roman"/>
              </a:rPr>
              <a:t>VIÊN</a:t>
            </a:r>
            <a:r>
              <a:rPr lang="en-US" sz="6300" kern="10">
                <a:ln w="9525">
                  <a:solidFill>
                    <a:srgbClr val="FF0000"/>
                  </a:solidFill>
                  <a:round/>
                  <a:headEnd/>
                  <a:tailEnd/>
                </a:ln>
                <a:solidFill>
                  <a:srgbClr val="0000FF"/>
                </a:solidFill>
                <a:latin typeface="Times New Roman"/>
                <a:cs typeface="Times New Roman"/>
              </a:rPr>
              <a:t> </a:t>
            </a:r>
            <a:endParaRPr lang="en-US" sz="6300" kern="10" dirty="0">
              <a:ln w="9525">
                <a:solidFill>
                  <a:srgbClr val="FF0000"/>
                </a:solidFill>
                <a:round/>
                <a:headEnd/>
                <a:tailEnd/>
              </a:ln>
              <a:solidFill>
                <a:srgbClr val="0000FF"/>
              </a:solidFill>
              <a:latin typeface="Times New Roman"/>
              <a:cs typeface="Times New Roman"/>
            </a:endParaRPr>
          </a:p>
        </p:txBody>
      </p:sp>
      <p:sp>
        <p:nvSpPr>
          <p:cNvPr id="2053" name="WordArt 16"/>
          <p:cNvSpPr>
            <a:spLocks noChangeArrowheads="1" noChangeShapeType="1" noTextEdit="1"/>
          </p:cNvSpPr>
          <p:nvPr/>
        </p:nvSpPr>
        <p:spPr bwMode="auto">
          <a:xfrm>
            <a:off x="3454136" y="2526775"/>
            <a:ext cx="5588000" cy="521229"/>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6300" kern="10" dirty="0">
                <a:ln w="9525">
                  <a:solidFill>
                    <a:srgbClr val="FF0000"/>
                  </a:solidFill>
                  <a:round/>
                  <a:headEnd/>
                  <a:tailEnd/>
                </a:ln>
                <a:solidFill>
                  <a:srgbClr val="0000FF"/>
                </a:solidFill>
                <a:latin typeface="Times New Roman"/>
                <a:cs typeface="Times New Roman"/>
              </a:rPr>
              <a:t>MÔN: TIẾNG VIỆT</a:t>
            </a:r>
          </a:p>
        </p:txBody>
      </p:sp>
      <p:sp>
        <p:nvSpPr>
          <p:cNvPr id="2054" name="WordArt 17"/>
          <p:cNvSpPr>
            <a:spLocks noChangeArrowheads="1" noChangeShapeType="1" noTextEdit="1"/>
          </p:cNvSpPr>
          <p:nvPr/>
        </p:nvSpPr>
        <p:spPr bwMode="auto">
          <a:xfrm>
            <a:off x="5384273" y="3429000"/>
            <a:ext cx="2133865" cy="381000"/>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5700" kern="10" dirty="0">
                <a:ln w="9525">
                  <a:solidFill>
                    <a:srgbClr val="0000FF"/>
                  </a:solidFill>
                  <a:round/>
                  <a:headEnd/>
                  <a:tailEnd/>
                </a:ln>
                <a:solidFill>
                  <a:srgbClr val="FF0000"/>
                </a:solidFill>
                <a:latin typeface="Times New Roman"/>
                <a:cs typeface="Times New Roman"/>
              </a:rPr>
              <a:t>LỚP 3</a:t>
            </a:r>
          </a:p>
        </p:txBody>
      </p:sp>
      <p:sp>
        <p:nvSpPr>
          <p:cNvPr id="2055" name="WordArt 5"/>
          <p:cNvSpPr>
            <a:spLocks noChangeArrowheads="1" noChangeShapeType="1" noTextEdit="1"/>
          </p:cNvSpPr>
          <p:nvPr/>
        </p:nvSpPr>
        <p:spPr bwMode="auto">
          <a:xfrm>
            <a:off x="4015057" y="4419869"/>
            <a:ext cx="6525947" cy="5820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100" b="1" kern="10">
                <a:solidFill>
                  <a:srgbClr val="0000FF"/>
                </a:solidFill>
                <a:latin typeface="Times New Roman"/>
                <a:cs typeface="Times New Roman"/>
              </a:rPr>
              <a:t>Người dạy: Huỳnh Thị Yến</a:t>
            </a:r>
            <a:endParaRPr lang="en-US" sz="3100" b="1" kern="10">
              <a:solidFill>
                <a:srgbClr val="0000FF"/>
              </a:solidFill>
              <a:latin typeface="Times New Roman"/>
              <a:cs typeface="Times New Roman"/>
            </a:endParaRPr>
          </a:p>
        </p:txBody>
      </p:sp>
    </p:spTree>
    <p:extLst>
      <p:ext uri="{BB962C8B-B14F-4D97-AF65-F5344CB8AC3E}">
        <p14:creationId xmlns:p14="http://schemas.microsoft.com/office/powerpoint/2010/main" val="334119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D8FA60-73A9-41E6-8719-DEEAC2349888}"/>
              </a:ext>
            </a:extLst>
          </p:cNvPr>
          <p:cNvSpPr txBox="1"/>
          <p:nvPr/>
        </p:nvSpPr>
        <p:spPr>
          <a:xfrm>
            <a:off x="225468" y="802320"/>
            <a:ext cx="11699310" cy="6124754"/>
          </a:xfrm>
          <a:prstGeom prst="rect">
            <a:avLst/>
          </a:prstGeom>
          <a:noFill/>
        </p:spPr>
        <p:txBody>
          <a:bodyPr wrap="square" lIns="91431" tIns="45715" rIns="91431" bIns="45715" rtlCol="0">
            <a:spAutoFit/>
          </a:bodyPr>
          <a:lstStyle/>
          <a:p>
            <a:pPr algn="just"/>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vi-VN" sz="2800" b="1" dirty="0">
                <a:latin typeface="Times New Roman" pitchFamily="18" charset="0"/>
                <a:ea typeface="Arial-Rounded" panose="020B0500000000000000" pitchFamily="34" charset="0"/>
                <a:cs typeface="Times New Roman"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800" b="1" dirty="0">
                <a:latin typeface="Times New Roman" pitchFamily="18" charset="0"/>
                <a:ea typeface="Arial-Rounded" panose="020B0500000000000000" pitchFamily="34" charset="0"/>
                <a:cs typeface="Times New Roman" pitchFamily="18" charset="0"/>
              </a:rPr>
              <a:t>   </a:t>
            </a:r>
            <a:r>
              <a:rPr lang="vi-VN" sz="2800" b="1" dirty="0">
                <a:latin typeface="Times New Roman" pitchFamily="18" charset="0"/>
                <a:ea typeface="Arial-Rounded" panose="020B0500000000000000" pitchFamily="34" charset="0"/>
                <a:cs typeface="Times New Roman" pitchFamily="18" charset="0"/>
              </a:rPr>
              <a:t>Cây gạo già mỗi năm lại trở lại tuổi xuân, cành nặng trĩu những hoa đỏ mọng và đầy tiếng chim hót.</a:t>
            </a:r>
          </a:p>
          <a:p>
            <a:pPr algn="just"/>
            <a:r>
              <a:rPr lang="en-US" sz="2800" b="1" dirty="0">
                <a:latin typeface="Times New Roman" pitchFamily="18" charset="0"/>
                <a:ea typeface="Arial-Rounded" panose="020B0500000000000000" pitchFamily="34" charset="0"/>
                <a:cs typeface="Times New Roman" pitchFamily="18" charset="0"/>
              </a:rPr>
              <a:t>   </a:t>
            </a:r>
            <a:r>
              <a:rPr lang="vi-VN" sz="2800" b="1" dirty="0">
                <a:latin typeface="Times New Roman" pitchFamily="18" charset="0"/>
                <a:ea typeface="Arial-Rounded" panose="020B0500000000000000" pitchFamily="34" charset="0"/>
                <a:cs typeface="Times New Roman"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800" b="1" dirty="0">
              <a:latin typeface="Times New Roman" pitchFamily="18" charset="0"/>
              <a:ea typeface="Arial-Rounded" panose="020B0500000000000000" pitchFamily="34" charset="0"/>
              <a:cs typeface="Times New Roman" pitchFamily="18" charset="0"/>
            </a:endParaRPr>
          </a:p>
          <a:p>
            <a:pPr algn="just"/>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vi-VN" sz="2800" b="1" dirty="0">
                <a:solidFill>
                  <a:srgbClr val="FF0066"/>
                </a:solidFill>
                <a:latin typeface="Times New Roman" pitchFamily="18" charset="0"/>
                <a:ea typeface="Arial-Rounded" panose="020B0500000000000000" pitchFamily="34" charset="0"/>
                <a:cs typeface="Times New Roman" pitchFamily="18" charset="0"/>
              </a:rPr>
              <a:t>(Theo Vũ Tú Nam</a:t>
            </a:r>
            <a:r>
              <a:rPr lang="en-US" sz="2800" b="1" dirty="0">
                <a:solidFill>
                  <a:srgbClr val="FF0066"/>
                </a:solidFill>
                <a:latin typeface="Times New Roman" pitchFamily="18" charset="0"/>
                <a:ea typeface="Arial-Rounded" panose="020B0500000000000000" pitchFamily="34" charset="0"/>
                <a:cs typeface="Times New Roman" pitchFamily="18" charset="0"/>
              </a:rPr>
              <a:t>)</a:t>
            </a:r>
            <a:endParaRPr lang="vi-VN" sz="2800" b="1" dirty="0">
              <a:solidFill>
                <a:srgbClr val="FF0066"/>
              </a:solidFill>
              <a:latin typeface="Times New Roman" pitchFamily="18" charset="0"/>
              <a:ea typeface="Arial-Rounded" panose="020B0500000000000000" pitchFamily="34" charset="0"/>
              <a:cs typeface="Times New Roman" pitchFamily="18" charset="0"/>
            </a:endParaRPr>
          </a:p>
        </p:txBody>
      </p:sp>
      <p:sp>
        <p:nvSpPr>
          <p:cNvPr id="6" name="TextBox 5">
            <a:extLst>
              <a:ext uri="{FF2B5EF4-FFF2-40B4-BE49-F238E27FC236}">
                <a16:creationId xmlns:a16="http://schemas.microsoft.com/office/drawing/2014/main" xmlns="" id="{33B10893-346C-42C4-2B48-9004670EFF3F}"/>
              </a:ext>
            </a:extLst>
          </p:cNvPr>
          <p:cNvSpPr txBox="1"/>
          <p:nvPr/>
        </p:nvSpPr>
        <p:spPr>
          <a:xfrm>
            <a:off x="3631854" y="-80431"/>
            <a:ext cx="3858712" cy="769441"/>
          </a:xfrm>
          <a:prstGeom prst="rect">
            <a:avLst/>
          </a:prstGeom>
          <a:noFill/>
        </p:spPr>
        <p:txBody>
          <a:bodyPr wrap="square" lIns="91431" tIns="45715" rIns="91431" bIns="45715" rtlCol="0">
            <a:spAutoFit/>
          </a:bodyPr>
          <a:lstStyle/>
          <a:p>
            <a:pPr algn="ctr"/>
            <a:r>
              <a:rPr lang="en-US" sz="4400" b="1" dirty="0" err="1">
                <a:solidFill>
                  <a:srgbClr val="FF0000"/>
                </a:solidFill>
                <a:latin typeface="Times New Roman" pitchFamily="18" charset="0"/>
                <a:cs typeface="Times New Roman" pitchFamily="18" charset="0"/>
              </a:rPr>
              <a:t>Cây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gạo</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4915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D8FA60-73A9-41E6-8719-DEEAC2349888}"/>
              </a:ext>
            </a:extLst>
          </p:cNvPr>
          <p:cNvSpPr txBox="1"/>
          <p:nvPr/>
        </p:nvSpPr>
        <p:spPr>
          <a:xfrm>
            <a:off x="225468" y="814846"/>
            <a:ext cx="11699310" cy="6124754"/>
          </a:xfrm>
          <a:prstGeom prst="rect">
            <a:avLst/>
          </a:prstGeom>
          <a:noFill/>
        </p:spPr>
        <p:txBody>
          <a:bodyPr wrap="square" lIns="91431" tIns="45715" rIns="91431" bIns="45715" rtlCol="0">
            <a:spAutoFit/>
          </a:bodyPr>
          <a:lstStyle/>
          <a:p>
            <a:pPr algn="just"/>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Cây gạo già mỗi năm lại trở lại tuổi xuân, cành nặng trĩu những hoa đỏ mọng và đầy tiếng chim hót.</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800" b="1" dirty="0">
              <a:solidFill>
                <a:prstClr val="black"/>
              </a:solidFill>
              <a:latin typeface="Times New Roman" pitchFamily="18" charset="0"/>
              <a:ea typeface="Arial-Rounded" panose="020B0500000000000000" pitchFamily="34" charset="0"/>
              <a:cs typeface="Times New Roman" pitchFamily="18" charset="0"/>
            </a:endParaRPr>
          </a:p>
          <a:p>
            <a:pPr algn="just"/>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vi-VN" sz="2800" b="1" dirty="0">
                <a:solidFill>
                  <a:srgbClr val="FF0066"/>
                </a:solidFill>
                <a:latin typeface="Times New Roman" pitchFamily="18" charset="0"/>
                <a:ea typeface="Arial-Rounded" panose="020B0500000000000000" pitchFamily="34" charset="0"/>
                <a:cs typeface="Times New Roman" pitchFamily="18" charset="0"/>
              </a:rPr>
              <a:t>(Theo Vũ Tú Nam</a:t>
            </a:r>
            <a:r>
              <a:rPr lang="en-US" sz="2800" b="1" dirty="0">
                <a:solidFill>
                  <a:srgbClr val="FF0066"/>
                </a:solidFill>
                <a:latin typeface="Times New Roman" pitchFamily="18" charset="0"/>
                <a:ea typeface="Arial-Rounded" panose="020B0500000000000000" pitchFamily="34" charset="0"/>
                <a:cs typeface="Times New Roman" pitchFamily="18" charset="0"/>
              </a:rPr>
              <a:t>)</a:t>
            </a:r>
            <a:endParaRPr lang="vi-VN" sz="2800" b="1" dirty="0">
              <a:solidFill>
                <a:srgbClr val="FF0066"/>
              </a:solidFill>
              <a:latin typeface="Times New Roman" pitchFamily="18" charset="0"/>
              <a:ea typeface="Arial-Rounded" panose="020B0500000000000000" pitchFamily="34" charset="0"/>
              <a:cs typeface="Times New Roman" pitchFamily="18" charset="0"/>
            </a:endParaRPr>
          </a:p>
        </p:txBody>
      </p:sp>
      <p:grpSp>
        <p:nvGrpSpPr>
          <p:cNvPr id="7" name="Group 6">
            <a:extLst>
              <a:ext uri="{FF2B5EF4-FFF2-40B4-BE49-F238E27FC236}">
                <a16:creationId xmlns:a16="http://schemas.microsoft.com/office/drawing/2014/main" xmlns="" id="{0B562A82-8EE1-4915-8D29-8B43B08CCC7D}"/>
              </a:ext>
            </a:extLst>
          </p:cNvPr>
          <p:cNvGrpSpPr/>
          <p:nvPr/>
        </p:nvGrpSpPr>
        <p:grpSpPr>
          <a:xfrm>
            <a:off x="-29488" y="618008"/>
            <a:ext cx="618211"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xmlns="" id="{D3A9E645-207E-4D08-B295-FDE5BA4A5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xmlns="" id="{3F75AFFD-C4E0-4B4C-9E62-5FF6A78B474F}"/>
                </a:ext>
              </a:extLst>
            </p:cNvPr>
            <p:cNvSpPr txBox="1"/>
            <p:nvPr/>
          </p:nvSpPr>
          <p:spPr>
            <a:xfrm>
              <a:off x="-46532" y="2204069"/>
              <a:ext cx="826011" cy="601751"/>
            </a:xfrm>
            <a:prstGeom prst="rect">
              <a:avLst/>
            </a:prstGeom>
            <a:noFill/>
          </p:spPr>
          <p:txBody>
            <a:bodyPr wrap="square" rtlCol="0">
              <a:spAutoFit/>
            </a:bodyPr>
            <a:lstStyle/>
            <a:p>
              <a:pPr algn="ctr">
                <a:defRPr/>
              </a:pPr>
              <a:r>
                <a:rPr lang="en-US" sz="2800" b="1" dirty="0">
                  <a:solidFill>
                    <a:srgbClr val="FF0000"/>
                  </a:solidFill>
                  <a:latin typeface="Times New Roman" pitchFamily="18" charset="0"/>
                  <a:ea typeface="思源黑体 CN Medium"/>
                  <a:cs typeface="Times New Roman" pitchFamily="18" charset="0"/>
                </a:rPr>
                <a:t>1</a:t>
              </a:r>
            </a:p>
          </p:txBody>
        </p:sp>
      </p:grpSp>
      <p:grpSp>
        <p:nvGrpSpPr>
          <p:cNvPr id="10" name="Group 9">
            <a:extLst>
              <a:ext uri="{FF2B5EF4-FFF2-40B4-BE49-F238E27FC236}">
                <a16:creationId xmlns:a16="http://schemas.microsoft.com/office/drawing/2014/main" xmlns="" id="{B95F0A50-07E1-44F5-8C3A-EC4A2FC62352}"/>
              </a:ext>
            </a:extLst>
          </p:cNvPr>
          <p:cNvGrpSpPr/>
          <p:nvPr/>
        </p:nvGrpSpPr>
        <p:grpSpPr>
          <a:xfrm>
            <a:off x="-33010" y="3603897"/>
            <a:ext cx="621734" cy="800436"/>
            <a:chOff x="-93175" y="1999914"/>
            <a:chExt cx="931530" cy="931530"/>
          </a:xfrm>
        </p:grpSpPr>
        <p:pic>
          <p:nvPicPr>
            <p:cNvPr id="11" name="Picture 10" descr="A picture containing vector graphics&#10;&#10;Description automatically generated">
              <a:extLst>
                <a:ext uri="{FF2B5EF4-FFF2-40B4-BE49-F238E27FC236}">
                  <a16:creationId xmlns:a16="http://schemas.microsoft.com/office/drawing/2014/main" xmlns="" id="{A5249BBF-AD3C-4323-B5ED-84742B6BA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2" name="TextBox 11">
              <a:extLst>
                <a:ext uri="{FF2B5EF4-FFF2-40B4-BE49-F238E27FC236}">
                  <a16:creationId xmlns:a16="http://schemas.microsoft.com/office/drawing/2014/main" xmlns="" id="{D37F81E8-FAEC-452B-BB5A-B2C557617A5A}"/>
                </a:ext>
              </a:extLst>
            </p:cNvPr>
            <p:cNvSpPr txBox="1"/>
            <p:nvPr/>
          </p:nvSpPr>
          <p:spPr>
            <a:xfrm>
              <a:off x="-46532" y="2204069"/>
              <a:ext cx="826009" cy="608912"/>
            </a:xfrm>
            <a:prstGeom prst="rect">
              <a:avLst/>
            </a:prstGeom>
            <a:noFill/>
          </p:spPr>
          <p:txBody>
            <a:bodyPr wrap="square" rtlCol="0">
              <a:spAutoFit/>
            </a:bodyPr>
            <a:lstStyle/>
            <a:p>
              <a:pPr algn="ctr">
                <a:defRPr/>
              </a:pPr>
              <a:r>
                <a:rPr lang="en-US" sz="2800" b="1" dirty="0">
                  <a:solidFill>
                    <a:srgbClr val="FF0000"/>
                  </a:solidFill>
                  <a:latin typeface="Times New Roman" pitchFamily="18" charset="0"/>
                  <a:ea typeface="思源黑体 CN Medium"/>
                  <a:cs typeface="Times New Roman" pitchFamily="18" charset="0"/>
                </a:rPr>
                <a:t>2</a:t>
              </a:r>
            </a:p>
          </p:txBody>
        </p:sp>
      </p:grpSp>
      <p:grpSp>
        <p:nvGrpSpPr>
          <p:cNvPr id="13" name="Group 12">
            <a:extLst>
              <a:ext uri="{FF2B5EF4-FFF2-40B4-BE49-F238E27FC236}">
                <a16:creationId xmlns:a16="http://schemas.microsoft.com/office/drawing/2014/main" xmlns="" id="{DBDCEEFF-9392-43BA-8828-981F0E9E230B}"/>
              </a:ext>
            </a:extLst>
          </p:cNvPr>
          <p:cNvGrpSpPr/>
          <p:nvPr/>
        </p:nvGrpSpPr>
        <p:grpSpPr>
          <a:xfrm>
            <a:off x="-7959" y="4531737"/>
            <a:ext cx="572729" cy="771861"/>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xmlns="" id="{9E26DADD-202B-4B4E-8A3A-BF153B6BB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xmlns="" id="{9212F927-72E2-4102-82DD-A2F5CC8BDA1C}"/>
                </a:ext>
              </a:extLst>
            </p:cNvPr>
            <p:cNvSpPr txBox="1"/>
            <p:nvPr/>
          </p:nvSpPr>
          <p:spPr>
            <a:xfrm>
              <a:off x="-46533" y="2234304"/>
              <a:ext cx="826011" cy="631455"/>
            </a:xfrm>
            <a:prstGeom prst="rect">
              <a:avLst/>
            </a:prstGeom>
            <a:noFill/>
          </p:spPr>
          <p:txBody>
            <a:bodyPr wrap="square" rtlCol="0">
              <a:spAutoFit/>
            </a:bodyPr>
            <a:lstStyle/>
            <a:p>
              <a:pPr algn="ctr">
                <a:defRPr/>
              </a:pPr>
              <a:r>
                <a:rPr lang="en-US" sz="2800" b="1" dirty="0">
                  <a:solidFill>
                    <a:srgbClr val="FF0000"/>
                  </a:solidFill>
                  <a:latin typeface="Times New Roman" pitchFamily="18" charset="0"/>
                  <a:ea typeface="思源黑体 CN Medium"/>
                  <a:cs typeface="Times New Roman" pitchFamily="18" charset="0"/>
                </a:rPr>
                <a:t>3</a:t>
              </a:r>
            </a:p>
          </p:txBody>
        </p:sp>
      </p:grpSp>
      <p:sp>
        <p:nvSpPr>
          <p:cNvPr id="16" name="TextBox 15">
            <a:extLst>
              <a:ext uri="{FF2B5EF4-FFF2-40B4-BE49-F238E27FC236}">
                <a16:creationId xmlns:a16="http://schemas.microsoft.com/office/drawing/2014/main" xmlns="" id="{33B10893-346C-42C4-2B48-9004670EFF3F}"/>
              </a:ext>
            </a:extLst>
          </p:cNvPr>
          <p:cNvSpPr txBox="1"/>
          <p:nvPr/>
        </p:nvSpPr>
        <p:spPr>
          <a:xfrm>
            <a:off x="3218496" y="-118009"/>
            <a:ext cx="3858712" cy="769441"/>
          </a:xfrm>
          <a:prstGeom prst="rect">
            <a:avLst/>
          </a:prstGeom>
          <a:noFill/>
        </p:spPr>
        <p:txBody>
          <a:bodyPr wrap="square" lIns="91431" tIns="45715" rIns="91431" bIns="45715" rtlCol="0">
            <a:spAutoFit/>
          </a:bodyPr>
          <a:lstStyle/>
          <a:p>
            <a:pPr algn="ctr"/>
            <a:r>
              <a:rPr lang="en-US" sz="4400" b="1" dirty="0" err="1">
                <a:solidFill>
                  <a:srgbClr val="FF0000"/>
                </a:solidFill>
                <a:latin typeface="Times New Roman" pitchFamily="18" charset="0"/>
                <a:cs typeface="Times New Roman" pitchFamily="18" charset="0"/>
              </a:rPr>
              <a:t>Cây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gạo</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8516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40000" y="745996"/>
            <a:ext cx="2590800" cy="6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948" tIns="30474" rIns="60948" bIns="30474">
            <a:spAutoFit/>
          </a:bodyPr>
          <a:lstStyle/>
          <a:p>
            <a:pPr defTabSz="609478">
              <a:spcBef>
                <a:spcPct val="50000"/>
              </a:spcBef>
              <a:defRPr/>
            </a:pPr>
            <a:r>
              <a:rPr lang="en-US" sz="4000" b="1" kern="0" dirty="0" err="1">
                <a:solidFill>
                  <a:sysClr val="windowText" lastClr="000000"/>
                </a:solidFill>
                <a:latin typeface="Times New Roman" pitchFamily="18" charset="0"/>
                <a:cs typeface="Times New Roman" pitchFamily="18" charset="0"/>
              </a:rPr>
              <a:t>Luyện</a:t>
            </a:r>
            <a:r>
              <a:rPr lang="en-US" sz="4000" b="1" kern="0" dirty="0">
                <a:solidFill>
                  <a:sysClr val="windowText" lastClr="000000"/>
                </a:solidFill>
                <a:latin typeface="Times New Roman" pitchFamily="18" charset="0"/>
                <a:cs typeface="Times New Roman" pitchFamily="18" charset="0"/>
              </a:rPr>
              <a:t> </a:t>
            </a:r>
            <a:r>
              <a:rPr lang="en-US" sz="4000" b="1" kern="0" dirty="0" err="1">
                <a:solidFill>
                  <a:sysClr val="windowText" lastClr="000000"/>
                </a:solidFill>
                <a:latin typeface="Times New Roman" pitchFamily="18" charset="0"/>
                <a:cs typeface="Times New Roman" pitchFamily="18" charset="0"/>
              </a:rPr>
              <a:t>đọc</a:t>
            </a:r>
            <a:r>
              <a:rPr lang="en-US" sz="4000" b="1" kern="0" dirty="0">
                <a:solidFill>
                  <a:sysClr val="windowText" lastClr="000000"/>
                </a:solidFill>
                <a:latin typeface="Times New Roman" pitchFamily="18" charset="0"/>
                <a:cs typeface="Times New Roman" pitchFamily="18" charset="0"/>
              </a:rPr>
              <a:t>:</a:t>
            </a:r>
          </a:p>
        </p:txBody>
      </p:sp>
      <p:sp>
        <p:nvSpPr>
          <p:cNvPr id="3" name="Text Box 4"/>
          <p:cNvSpPr txBox="1">
            <a:spLocks noChangeArrowheads="1"/>
          </p:cNvSpPr>
          <p:nvPr/>
        </p:nvSpPr>
        <p:spPr bwMode="auto">
          <a:xfrm>
            <a:off x="6197600" y="793810"/>
            <a:ext cx="3672910" cy="6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948" tIns="30474" rIns="60948" bIns="30474">
            <a:spAutoFit/>
          </a:bodyPr>
          <a:lstStyle/>
          <a:p>
            <a:pPr defTabSz="609478">
              <a:spcBef>
                <a:spcPct val="50000"/>
              </a:spcBef>
              <a:defRPr/>
            </a:pPr>
            <a:r>
              <a:rPr lang="en-US" sz="4000" b="1" kern="0" dirty="0" err="1">
                <a:solidFill>
                  <a:sysClr val="windowText" lastClr="000000"/>
                </a:solidFill>
                <a:latin typeface="Times New Roman" pitchFamily="18" charset="0"/>
                <a:cs typeface="Times New Roman" pitchFamily="18" charset="0"/>
              </a:rPr>
              <a:t>Tìm</a:t>
            </a:r>
            <a:r>
              <a:rPr lang="en-US" sz="4000" b="1" kern="0" dirty="0">
                <a:solidFill>
                  <a:sysClr val="windowText" lastClr="000000"/>
                </a:solidFill>
                <a:latin typeface="Times New Roman" pitchFamily="18" charset="0"/>
                <a:cs typeface="Times New Roman" pitchFamily="18" charset="0"/>
              </a:rPr>
              <a:t> </a:t>
            </a:r>
            <a:r>
              <a:rPr lang="en-US" sz="4000" b="1" kern="0" dirty="0" err="1">
                <a:solidFill>
                  <a:sysClr val="windowText" lastClr="000000"/>
                </a:solidFill>
                <a:latin typeface="Times New Roman" pitchFamily="18" charset="0"/>
                <a:cs typeface="Times New Roman" pitchFamily="18" charset="0"/>
              </a:rPr>
              <a:t>hiểu</a:t>
            </a:r>
            <a:r>
              <a:rPr lang="en-US" sz="4000" b="1" kern="0" dirty="0">
                <a:solidFill>
                  <a:sysClr val="windowText" lastClr="000000"/>
                </a:solidFill>
                <a:latin typeface="Times New Roman" pitchFamily="18" charset="0"/>
                <a:cs typeface="Times New Roman" pitchFamily="18" charset="0"/>
              </a:rPr>
              <a:t> </a:t>
            </a:r>
            <a:r>
              <a:rPr lang="en-US" sz="4000" b="1" kern="0" dirty="0" err="1">
                <a:solidFill>
                  <a:sysClr val="windowText" lastClr="000000"/>
                </a:solidFill>
                <a:latin typeface="Times New Roman" pitchFamily="18" charset="0"/>
                <a:cs typeface="Times New Roman" pitchFamily="18" charset="0"/>
              </a:rPr>
              <a:t>bài</a:t>
            </a:r>
            <a:r>
              <a:rPr lang="en-US" sz="4000" b="1" kern="0" dirty="0">
                <a:solidFill>
                  <a:sysClr val="windowText" lastClr="000000"/>
                </a:solidFill>
                <a:latin typeface="Times New Roman" pitchFamily="18" charset="0"/>
                <a:cs typeface="Times New Roman" pitchFamily="18" charset="0"/>
              </a:rPr>
              <a:t>:</a:t>
            </a:r>
          </a:p>
        </p:txBody>
      </p:sp>
      <p:sp>
        <p:nvSpPr>
          <p:cNvPr id="4" name="Line 2"/>
          <p:cNvSpPr>
            <a:spLocks noChangeShapeType="1"/>
          </p:cNvSpPr>
          <p:nvPr/>
        </p:nvSpPr>
        <p:spPr bwMode="auto">
          <a:xfrm>
            <a:off x="5537200" y="607346"/>
            <a:ext cx="0" cy="337001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948" tIns="30474" rIns="60948" bIns="30474"/>
          <a:lstStyle/>
          <a:p>
            <a:pPr defTabSz="609478">
              <a:defRPr/>
            </a:pPr>
            <a:endParaRPr lang="en-US" sz="1200" kern="0">
              <a:solidFill>
                <a:sysClr val="windowText" lastClr="000000"/>
              </a:solidFill>
            </a:endParaRPr>
          </a:p>
        </p:txBody>
      </p:sp>
      <p:sp>
        <p:nvSpPr>
          <p:cNvPr id="5" name="TextBox 4">
            <a:extLst>
              <a:ext uri="{FF2B5EF4-FFF2-40B4-BE49-F238E27FC236}">
                <a16:creationId xmlns:a16="http://schemas.microsoft.com/office/drawing/2014/main" xmlns="" id="{4711A612-D74F-7F42-FEAD-2F3F9FFC923F}"/>
              </a:ext>
            </a:extLst>
          </p:cNvPr>
          <p:cNvSpPr txBox="1"/>
          <p:nvPr/>
        </p:nvSpPr>
        <p:spPr>
          <a:xfrm>
            <a:off x="2540001" y="1570974"/>
            <a:ext cx="2432832" cy="677102"/>
          </a:xfrm>
          <a:prstGeom prst="rect">
            <a:avLst/>
          </a:prstGeom>
          <a:noFill/>
        </p:spPr>
        <p:txBody>
          <a:bodyPr wrap="square" lIns="60948" tIns="30474" rIns="60948" bIns="30474" rtlCol="0">
            <a:spAutoFit/>
          </a:bodyPr>
          <a:lstStyle/>
          <a:p>
            <a:r>
              <a:rPr lang="en-US" sz="4000" b="1" dirty="0" err="1">
                <a:solidFill>
                  <a:srgbClr val="FF0000"/>
                </a:solidFill>
                <a:latin typeface="Times New Roman" pitchFamily="18" charset="0"/>
                <a:cs typeface="Times New Roman" pitchFamily="18" charset="0"/>
              </a:rPr>
              <a:t>t</a:t>
            </a:r>
            <a:r>
              <a:rPr lang="en-US" sz="4000" b="1" dirty="0" err="1" smtClean="0">
                <a:solidFill>
                  <a:srgbClr val="FF0000"/>
                </a:solidFill>
                <a:latin typeface="Times New Roman" pitchFamily="18" charset="0"/>
                <a:cs typeface="Times New Roman" pitchFamily="18" charset="0"/>
              </a:rPr>
              <a:t>háp</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đèn</a:t>
            </a:r>
            <a:endParaRPr lang="en-US" sz="40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4711A612-D74F-7F42-FEAD-2F3F9FFC923F}"/>
              </a:ext>
            </a:extLst>
          </p:cNvPr>
          <p:cNvSpPr txBox="1"/>
          <p:nvPr/>
        </p:nvSpPr>
        <p:spPr>
          <a:xfrm>
            <a:off x="2579667" y="2236940"/>
            <a:ext cx="2432832" cy="677102"/>
          </a:xfrm>
          <a:prstGeom prst="rect">
            <a:avLst/>
          </a:prstGeom>
          <a:noFill/>
        </p:spPr>
        <p:txBody>
          <a:bodyPr wrap="square" lIns="60948" tIns="30474" rIns="60948" bIns="30474" rtlCol="0">
            <a:spAutoFit/>
          </a:bodyPr>
          <a:lstStyle/>
          <a:p>
            <a:r>
              <a:rPr lang="en-US" sz="4000" b="1" dirty="0" err="1">
                <a:solidFill>
                  <a:srgbClr val="FF0000"/>
                </a:solidFill>
                <a:latin typeface="Times New Roman" pitchFamily="18" charset="0"/>
                <a:cs typeface="Times New Roman" pitchFamily="18" charset="0"/>
              </a:rPr>
              <a:t>trêu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ghẹo</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647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D8FA60-73A9-41E6-8719-DEEAC2349888}"/>
              </a:ext>
            </a:extLst>
          </p:cNvPr>
          <p:cNvSpPr txBox="1"/>
          <p:nvPr/>
        </p:nvSpPr>
        <p:spPr>
          <a:xfrm>
            <a:off x="225468" y="489170"/>
            <a:ext cx="11699310" cy="6124754"/>
          </a:xfrm>
          <a:prstGeom prst="rect">
            <a:avLst/>
          </a:prstGeom>
          <a:noFill/>
        </p:spPr>
        <p:txBody>
          <a:bodyPr wrap="square" lIns="91431" tIns="45715" rIns="91431" bIns="45715" rtlCol="0">
            <a:spAutoFit/>
          </a:bodyPr>
          <a:lstStyle/>
          <a:p>
            <a:pPr algn="just"/>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Cây gạo già mỗi năm lại trở lại tuổi xuân, cành nặng trĩu những hoa đỏ mọng và đầy tiếng chim hót.</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800" b="1" dirty="0">
              <a:solidFill>
                <a:prstClr val="black"/>
              </a:solidFill>
              <a:latin typeface="Times New Roman" pitchFamily="18" charset="0"/>
              <a:ea typeface="Arial-Rounded" panose="020B0500000000000000" pitchFamily="34" charset="0"/>
              <a:cs typeface="Times New Roman" pitchFamily="18" charset="0"/>
            </a:endParaRPr>
          </a:p>
          <a:p>
            <a:pPr algn="just"/>
            <a:r>
              <a:rPr lang="en-US" sz="2800" b="1" dirty="0">
                <a:solidFill>
                  <a:srgbClr val="FF0066"/>
                </a:solidFill>
                <a:latin typeface="Times New Roman" pitchFamily="18" charset="0"/>
                <a:ea typeface="Arial-Rounded" panose="020B0500000000000000" pitchFamily="34" charset="0"/>
                <a:cs typeface="Times New Roman" pitchFamily="18" charset="0"/>
              </a:rPr>
              <a:t>                                                                                       </a:t>
            </a:r>
            <a:r>
              <a:rPr lang="vi-VN" sz="2800" b="1" dirty="0">
                <a:solidFill>
                  <a:srgbClr val="FF0066"/>
                </a:solidFill>
                <a:latin typeface="Times New Roman" pitchFamily="18" charset="0"/>
                <a:ea typeface="Arial-Rounded" panose="020B0500000000000000" pitchFamily="34" charset="0"/>
                <a:cs typeface="Times New Roman" pitchFamily="18" charset="0"/>
              </a:rPr>
              <a:t>(Theo Vũ Tú Nam</a:t>
            </a:r>
            <a:r>
              <a:rPr lang="en-US" sz="2800" b="1" dirty="0">
                <a:solidFill>
                  <a:srgbClr val="FF0066"/>
                </a:solidFill>
                <a:latin typeface="Times New Roman" pitchFamily="18" charset="0"/>
                <a:ea typeface="Arial-Rounded" panose="020B0500000000000000" pitchFamily="34" charset="0"/>
                <a:cs typeface="Times New Roman" pitchFamily="18" charset="0"/>
              </a:rPr>
              <a:t>)</a:t>
            </a:r>
            <a:endParaRPr lang="vi-VN" sz="2800" b="1" dirty="0">
              <a:solidFill>
                <a:srgbClr val="FF0066"/>
              </a:solidFill>
              <a:latin typeface="Times New Roman" pitchFamily="18" charset="0"/>
              <a:ea typeface="Arial-Rounded" panose="020B0500000000000000" pitchFamily="34" charset="0"/>
              <a:cs typeface="Times New Roman" pitchFamily="18" charset="0"/>
            </a:endParaRPr>
          </a:p>
        </p:txBody>
      </p:sp>
      <p:grpSp>
        <p:nvGrpSpPr>
          <p:cNvPr id="7" name="Group 6">
            <a:extLst>
              <a:ext uri="{FF2B5EF4-FFF2-40B4-BE49-F238E27FC236}">
                <a16:creationId xmlns:a16="http://schemas.microsoft.com/office/drawing/2014/main" xmlns="" id="{0B562A82-8EE1-4915-8D29-8B43B08CCC7D}"/>
              </a:ext>
            </a:extLst>
          </p:cNvPr>
          <p:cNvGrpSpPr/>
          <p:nvPr/>
        </p:nvGrpSpPr>
        <p:grpSpPr>
          <a:xfrm>
            <a:off x="-29488" y="354962"/>
            <a:ext cx="618211"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xmlns="" id="{D3A9E645-207E-4D08-B295-FDE5BA4A5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xmlns="" id="{3F75AFFD-C4E0-4B4C-9E62-5FF6A78B474F}"/>
                </a:ext>
              </a:extLst>
            </p:cNvPr>
            <p:cNvSpPr txBox="1"/>
            <p:nvPr/>
          </p:nvSpPr>
          <p:spPr>
            <a:xfrm>
              <a:off x="-46532" y="2204069"/>
              <a:ext cx="826011" cy="601751"/>
            </a:xfrm>
            <a:prstGeom prst="rect">
              <a:avLst/>
            </a:prstGeom>
            <a:noFill/>
          </p:spPr>
          <p:txBody>
            <a:bodyPr wrap="square" rtlCol="0">
              <a:spAutoFit/>
            </a:bodyPr>
            <a:lstStyle/>
            <a:p>
              <a:pPr algn="ctr">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1</a:t>
              </a:r>
            </a:p>
          </p:txBody>
        </p:sp>
      </p:grpSp>
      <p:grpSp>
        <p:nvGrpSpPr>
          <p:cNvPr id="10" name="Group 9">
            <a:extLst>
              <a:ext uri="{FF2B5EF4-FFF2-40B4-BE49-F238E27FC236}">
                <a16:creationId xmlns:a16="http://schemas.microsoft.com/office/drawing/2014/main" xmlns="" id="{B95F0A50-07E1-44F5-8C3A-EC4A2FC62352}"/>
              </a:ext>
            </a:extLst>
          </p:cNvPr>
          <p:cNvGrpSpPr/>
          <p:nvPr/>
        </p:nvGrpSpPr>
        <p:grpSpPr>
          <a:xfrm>
            <a:off x="-33010" y="3353377"/>
            <a:ext cx="621734" cy="800436"/>
            <a:chOff x="-93175" y="1999914"/>
            <a:chExt cx="931530" cy="931530"/>
          </a:xfrm>
        </p:grpSpPr>
        <p:pic>
          <p:nvPicPr>
            <p:cNvPr id="11" name="Picture 10" descr="A picture containing vector graphics&#10;&#10;Description automatically generated">
              <a:extLst>
                <a:ext uri="{FF2B5EF4-FFF2-40B4-BE49-F238E27FC236}">
                  <a16:creationId xmlns:a16="http://schemas.microsoft.com/office/drawing/2014/main" xmlns="" id="{A5249BBF-AD3C-4323-B5ED-84742B6BA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2" name="TextBox 11">
              <a:extLst>
                <a:ext uri="{FF2B5EF4-FFF2-40B4-BE49-F238E27FC236}">
                  <a16:creationId xmlns:a16="http://schemas.microsoft.com/office/drawing/2014/main" xmlns="" id="{D37F81E8-FAEC-452B-BB5A-B2C557617A5A}"/>
                </a:ext>
              </a:extLst>
            </p:cNvPr>
            <p:cNvSpPr txBox="1"/>
            <p:nvPr/>
          </p:nvSpPr>
          <p:spPr>
            <a:xfrm>
              <a:off x="-46532" y="2204069"/>
              <a:ext cx="826009" cy="608912"/>
            </a:xfrm>
            <a:prstGeom prst="rect">
              <a:avLst/>
            </a:prstGeom>
            <a:noFill/>
          </p:spPr>
          <p:txBody>
            <a:bodyPr wrap="square" rtlCol="0">
              <a:spAutoFit/>
            </a:bodyPr>
            <a:lstStyle/>
            <a:p>
              <a:pPr algn="ctr">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2</a:t>
              </a:r>
            </a:p>
          </p:txBody>
        </p:sp>
      </p:grpSp>
      <p:grpSp>
        <p:nvGrpSpPr>
          <p:cNvPr id="13" name="Group 12">
            <a:extLst>
              <a:ext uri="{FF2B5EF4-FFF2-40B4-BE49-F238E27FC236}">
                <a16:creationId xmlns:a16="http://schemas.microsoft.com/office/drawing/2014/main" xmlns="" id="{DBDCEEFF-9392-43BA-8828-981F0E9E230B}"/>
              </a:ext>
            </a:extLst>
          </p:cNvPr>
          <p:cNvGrpSpPr/>
          <p:nvPr/>
        </p:nvGrpSpPr>
        <p:grpSpPr>
          <a:xfrm>
            <a:off x="-7959" y="4155957"/>
            <a:ext cx="572729" cy="771861"/>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xmlns="" id="{9E26DADD-202B-4B4E-8A3A-BF153B6BB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xmlns="" id="{9212F927-72E2-4102-82DD-A2F5CC8BDA1C}"/>
                </a:ext>
              </a:extLst>
            </p:cNvPr>
            <p:cNvSpPr txBox="1"/>
            <p:nvPr/>
          </p:nvSpPr>
          <p:spPr>
            <a:xfrm>
              <a:off x="-46533" y="2204069"/>
              <a:ext cx="826011" cy="631455"/>
            </a:xfrm>
            <a:prstGeom prst="rect">
              <a:avLst/>
            </a:prstGeom>
            <a:noFill/>
          </p:spPr>
          <p:txBody>
            <a:bodyPr wrap="square" rtlCol="0">
              <a:spAutoFit/>
            </a:bodyPr>
            <a:lstStyle/>
            <a:p>
              <a:pPr algn="ctr">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p>
          </p:txBody>
        </p:sp>
      </p:grpSp>
      <p:sp>
        <p:nvSpPr>
          <p:cNvPr id="16" name="TextBox 15">
            <a:extLst>
              <a:ext uri="{FF2B5EF4-FFF2-40B4-BE49-F238E27FC236}">
                <a16:creationId xmlns:a16="http://schemas.microsoft.com/office/drawing/2014/main" xmlns="" id="{33B10893-346C-42C4-2B48-9004670EFF3F}"/>
              </a:ext>
            </a:extLst>
          </p:cNvPr>
          <p:cNvSpPr txBox="1"/>
          <p:nvPr/>
        </p:nvSpPr>
        <p:spPr>
          <a:xfrm>
            <a:off x="3393860" y="-130535"/>
            <a:ext cx="3858712" cy="769441"/>
          </a:xfrm>
          <a:prstGeom prst="rect">
            <a:avLst/>
          </a:prstGeom>
          <a:noFill/>
        </p:spPr>
        <p:txBody>
          <a:bodyPr wrap="square" lIns="91431" tIns="45715" rIns="91431" bIns="45715" rtlCol="0">
            <a:spAutoFit/>
          </a:bodyPr>
          <a:lstStyle/>
          <a:p>
            <a:pPr algn="ctr"/>
            <a:r>
              <a:rPr lang="en-US" sz="4400" b="1" dirty="0" err="1">
                <a:solidFill>
                  <a:srgbClr val="FF0000"/>
                </a:solidFill>
                <a:latin typeface="Times New Roman" pitchFamily="18" charset="0"/>
                <a:cs typeface="Times New Roman" pitchFamily="18" charset="0"/>
              </a:rPr>
              <a:t>Cây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gạo</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58191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711A612-D74F-7F42-FEAD-2F3F9FFC923F}"/>
              </a:ext>
            </a:extLst>
          </p:cNvPr>
          <p:cNvSpPr txBox="1"/>
          <p:nvPr/>
        </p:nvSpPr>
        <p:spPr>
          <a:xfrm>
            <a:off x="393607" y="1172541"/>
            <a:ext cx="11361107" cy="2092875"/>
          </a:xfrm>
          <a:prstGeom prst="rect">
            <a:avLst/>
          </a:prstGeom>
          <a:noFill/>
        </p:spPr>
        <p:txBody>
          <a:bodyPr wrap="square" lIns="60948" tIns="30474" rIns="60948" bIns="30474" rtlCol="0">
            <a:spAutoFit/>
          </a:bodyPr>
          <a:lstStyle/>
          <a:p>
            <a:pPr indent="692081" algn="just">
              <a:lnSpc>
                <a:spcPct val="120000"/>
              </a:lnSpc>
              <a:defRPr/>
            </a:pPr>
            <a:r>
              <a:rPr lang="vi-VN" sz="4000" b="1" dirty="0">
                <a:solidFill>
                  <a:srgbClr val="002060"/>
                </a:solidFill>
                <a:latin typeface="Times New Roman" pitchFamily="18" charset="0"/>
                <a:ea typeface="Arial-Rounded" panose="020B0500000000000000" pitchFamily="34" charset="0"/>
                <a:cs typeface="Times New Roman" pitchFamily="18" charset="0"/>
              </a:rPr>
              <a:t>Chào mào, sáo sậu, sáo đen… đàn đàn lũ lũ  bay đi bay về, lượn lên lượn xuống.</a:t>
            </a:r>
            <a:endParaRPr lang="en-US" sz="4000" b="1" dirty="0">
              <a:solidFill>
                <a:srgbClr val="FF0000"/>
              </a:solidFill>
              <a:latin typeface="Times New Roman" pitchFamily="18" charset="0"/>
              <a:ea typeface="Arial-Rounded" panose="020B0500000000000000" pitchFamily="34" charset="0"/>
              <a:cs typeface="Times New Roman" pitchFamily="18" charset="0"/>
            </a:endParaRPr>
          </a:p>
          <a:p>
            <a:endParaRPr lang="en-US" sz="36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4711A612-D74F-7F42-FEAD-2F3F9FFC923F}"/>
              </a:ext>
            </a:extLst>
          </p:cNvPr>
          <p:cNvSpPr txBox="1"/>
          <p:nvPr/>
        </p:nvSpPr>
        <p:spPr>
          <a:xfrm>
            <a:off x="395695" y="2915742"/>
            <a:ext cx="11361107" cy="2831538"/>
          </a:xfrm>
          <a:prstGeom prst="rect">
            <a:avLst/>
          </a:prstGeom>
          <a:noFill/>
        </p:spPr>
        <p:txBody>
          <a:bodyPr wrap="square" lIns="60948" tIns="30474" rIns="60948" bIns="30474" rtlCol="0">
            <a:spAutoFit/>
          </a:bodyPr>
          <a:lstStyle/>
          <a:p>
            <a:pPr indent="692081" algn="just">
              <a:lnSpc>
                <a:spcPct val="120000"/>
              </a:lnSpc>
              <a:defRPr/>
            </a:pPr>
            <a:r>
              <a:rPr lang="vi-VN" sz="4000" b="1" dirty="0">
                <a:solidFill>
                  <a:srgbClr val="002060"/>
                </a:solidFill>
                <a:latin typeface="Times New Roman" pitchFamily="18" charset="0"/>
                <a:ea typeface="Arial-Rounded" panose="020B0500000000000000" pitchFamily="34" charset="0"/>
                <a:cs typeface="Times New Roman" pitchFamily="18" charset="0"/>
              </a:rPr>
              <a:t>Cây đứng im, cao lớn, hiền lành, làm tiêu cho những con đò cập bến</a:t>
            </a:r>
            <a:r>
              <a:rPr lang="en-US" sz="4000" b="1" dirty="0">
                <a:solidFill>
                  <a:srgbClr val="FF0000"/>
                </a:solidFill>
                <a:latin typeface="Times New Roman" pitchFamily="18" charset="0"/>
                <a:ea typeface="Arial-Rounded" panose="020B0500000000000000" pitchFamily="34" charset="0"/>
                <a:cs typeface="Times New Roman" pitchFamily="18" charset="0"/>
              </a:rPr>
              <a:t> </a:t>
            </a:r>
            <a:r>
              <a:rPr lang="vi-VN" sz="4000" b="1" dirty="0">
                <a:solidFill>
                  <a:srgbClr val="002060"/>
                </a:solidFill>
                <a:latin typeface="Times New Roman" pitchFamily="18" charset="0"/>
                <a:ea typeface="Arial-Rounded" panose="020B0500000000000000" pitchFamily="34" charset="0"/>
                <a:cs typeface="Times New Roman" pitchFamily="18" charset="0"/>
              </a:rPr>
              <a:t>và cho những đứa con về thăm quê mẹ.</a:t>
            </a:r>
            <a:endParaRPr lang="en-US" sz="4000" b="1" dirty="0">
              <a:solidFill>
                <a:srgbClr val="FF0000"/>
              </a:solidFill>
              <a:latin typeface="Times New Roman" pitchFamily="18" charset="0"/>
              <a:ea typeface="Arial-Rounded" panose="020B0500000000000000" pitchFamily="34" charset="0"/>
              <a:cs typeface="Times New Roman" pitchFamily="18" charset="0"/>
            </a:endParaRPr>
          </a:p>
          <a:p>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6715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711A612-D74F-7F42-FEAD-2F3F9FFC923F}"/>
              </a:ext>
            </a:extLst>
          </p:cNvPr>
          <p:cNvSpPr txBox="1"/>
          <p:nvPr/>
        </p:nvSpPr>
        <p:spPr>
          <a:xfrm>
            <a:off x="393607" y="1172541"/>
            <a:ext cx="11361107" cy="2092875"/>
          </a:xfrm>
          <a:prstGeom prst="rect">
            <a:avLst/>
          </a:prstGeom>
          <a:noFill/>
        </p:spPr>
        <p:txBody>
          <a:bodyPr wrap="square" lIns="60948" tIns="30474" rIns="60948" bIns="30474" rtlCol="0">
            <a:spAutoFit/>
          </a:bodyPr>
          <a:lstStyle/>
          <a:p>
            <a:pPr indent="692081" algn="just">
              <a:lnSpc>
                <a:spcPct val="120000"/>
              </a:lnSpc>
              <a:defRPr/>
            </a:pPr>
            <a:r>
              <a:rPr lang="vi-VN" sz="4000" b="1" dirty="0" smtClean="0">
                <a:solidFill>
                  <a:srgbClr val="002060"/>
                </a:solidFill>
                <a:latin typeface="Times New Roman" pitchFamily="18" charset="0"/>
                <a:ea typeface="Arial-Rounded" panose="020B0500000000000000" pitchFamily="34" charset="0"/>
                <a:cs typeface="Times New Roman" pitchFamily="18" charset="0"/>
              </a:rPr>
              <a:t>Chào </a:t>
            </a:r>
            <a:r>
              <a:rPr lang="vi-VN" sz="4000" b="1" dirty="0">
                <a:solidFill>
                  <a:srgbClr val="002060"/>
                </a:solidFill>
                <a:latin typeface="Times New Roman" pitchFamily="18" charset="0"/>
                <a:ea typeface="Arial-Rounded" panose="020B0500000000000000" pitchFamily="34" charset="0"/>
                <a:cs typeface="Times New Roman" pitchFamily="18" charset="0"/>
              </a:rPr>
              <a:t>mào, sáo sậu, sáo đen… đàn đàn lũ lũ  bay đi bay về, lượn lên lượn xuống.</a:t>
            </a:r>
            <a:endParaRPr lang="en-US" sz="4000" b="1" dirty="0">
              <a:solidFill>
                <a:srgbClr val="FF0000"/>
              </a:solidFill>
              <a:latin typeface="Times New Roman" pitchFamily="18" charset="0"/>
              <a:ea typeface="Arial-Rounded" panose="020B0500000000000000" pitchFamily="34" charset="0"/>
              <a:cs typeface="Times New Roman" pitchFamily="18" charset="0"/>
            </a:endParaRPr>
          </a:p>
          <a:p>
            <a:endParaRPr lang="en-US" sz="3600" b="1"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4711A612-D74F-7F42-FEAD-2F3F9FFC923F}"/>
              </a:ext>
            </a:extLst>
          </p:cNvPr>
          <p:cNvSpPr txBox="1"/>
          <p:nvPr/>
        </p:nvSpPr>
        <p:spPr>
          <a:xfrm>
            <a:off x="395695" y="2915742"/>
            <a:ext cx="11361107" cy="2831538"/>
          </a:xfrm>
          <a:prstGeom prst="rect">
            <a:avLst/>
          </a:prstGeom>
          <a:noFill/>
        </p:spPr>
        <p:txBody>
          <a:bodyPr wrap="square" lIns="60948" tIns="30474" rIns="60948" bIns="30474" rtlCol="0">
            <a:spAutoFit/>
          </a:bodyPr>
          <a:lstStyle/>
          <a:p>
            <a:pPr indent="692081" algn="just">
              <a:lnSpc>
                <a:spcPct val="120000"/>
              </a:lnSpc>
              <a:defRPr/>
            </a:pPr>
            <a:r>
              <a:rPr lang="vi-VN" sz="4000" b="1" dirty="0" smtClean="0">
                <a:solidFill>
                  <a:srgbClr val="002060"/>
                </a:solidFill>
                <a:latin typeface="Times New Roman" pitchFamily="18" charset="0"/>
                <a:ea typeface="Arial-Rounded" panose="020B0500000000000000" pitchFamily="34" charset="0"/>
                <a:cs typeface="Times New Roman" pitchFamily="18" charset="0"/>
              </a:rPr>
              <a:t>Cây </a:t>
            </a:r>
            <a:r>
              <a:rPr lang="vi-VN" sz="4000" b="1" dirty="0">
                <a:solidFill>
                  <a:srgbClr val="002060"/>
                </a:solidFill>
                <a:latin typeface="Times New Roman" pitchFamily="18" charset="0"/>
                <a:ea typeface="Arial-Rounded" panose="020B0500000000000000" pitchFamily="34" charset="0"/>
                <a:cs typeface="Times New Roman" pitchFamily="18" charset="0"/>
              </a:rPr>
              <a:t>đứng im, cao lớn, hiền lành, làm tiêu cho những con đò cập bến</a:t>
            </a:r>
            <a:r>
              <a:rPr lang="en-US" sz="4000" b="1" dirty="0">
                <a:solidFill>
                  <a:srgbClr val="FF0000"/>
                </a:solidFill>
                <a:latin typeface="Times New Roman" pitchFamily="18" charset="0"/>
                <a:ea typeface="Arial-Rounded" panose="020B0500000000000000" pitchFamily="34" charset="0"/>
                <a:cs typeface="Times New Roman" pitchFamily="18" charset="0"/>
              </a:rPr>
              <a:t> </a:t>
            </a:r>
            <a:r>
              <a:rPr lang="vi-VN" sz="4000" b="1" dirty="0">
                <a:solidFill>
                  <a:srgbClr val="002060"/>
                </a:solidFill>
                <a:latin typeface="Times New Roman" pitchFamily="18" charset="0"/>
                <a:ea typeface="Arial-Rounded" panose="020B0500000000000000" pitchFamily="34" charset="0"/>
                <a:cs typeface="Times New Roman" pitchFamily="18" charset="0"/>
              </a:rPr>
              <a:t>và cho những đứa con về thăm quê mẹ.</a:t>
            </a:r>
            <a:endParaRPr lang="en-US" sz="4000" b="1" dirty="0">
              <a:solidFill>
                <a:srgbClr val="FF0000"/>
              </a:solidFill>
              <a:latin typeface="Times New Roman" pitchFamily="18" charset="0"/>
              <a:ea typeface="Arial-Rounded" panose="020B0500000000000000" pitchFamily="34" charset="0"/>
              <a:cs typeface="Times New Roman" pitchFamily="18" charset="0"/>
            </a:endParaRPr>
          </a:p>
          <a:p>
            <a:endParaRPr lang="en-US" sz="3600" b="1" dirty="0">
              <a:solidFill>
                <a:srgbClr val="FF0000"/>
              </a:solidFill>
              <a:latin typeface="Times New Roman" pitchFamily="18" charset="0"/>
              <a:cs typeface="Times New Roman" pitchFamily="18" charset="0"/>
            </a:endParaRPr>
          </a:p>
        </p:txBody>
      </p:sp>
      <p:cxnSp>
        <p:nvCxnSpPr>
          <p:cNvPr id="9" name="Straight Connector 8">
            <a:extLst>
              <a:ext uri="{FF2B5EF4-FFF2-40B4-BE49-F238E27FC236}">
                <a16:creationId xmlns="" xmlns:a16="http://schemas.microsoft.com/office/drawing/2014/main" id="{887D81B3-C86D-4393-AB9C-5CCC275B5109}"/>
              </a:ext>
            </a:extLst>
          </p:cNvPr>
          <p:cNvCxnSpPr/>
          <p:nvPr/>
        </p:nvCxnSpPr>
        <p:spPr>
          <a:xfrm flipH="1">
            <a:off x="3489540" y="1270582"/>
            <a:ext cx="150396" cy="633145"/>
          </a:xfrm>
          <a:prstGeom prst="line">
            <a:avLst/>
          </a:prstGeom>
          <a:noFill/>
          <a:ln w="57150" cap="flat" cmpd="sng" algn="ctr">
            <a:solidFill>
              <a:srgbClr val="FF0000"/>
            </a:solidFill>
            <a:prstDash val="solid"/>
            <a:miter lim="800000"/>
          </a:ln>
          <a:effectLst/>
        </p:spPr>
      </p:cxnSp>
      <p:cxnSp>
        <p:nvCxnSpPr>
          <p:cNvPr id="10" name="Straight Connector 9">
            <a:extLst>
              <a:ext uri="{FF2B5EF4-FFF2-40B4-BE49-F238E27FC236}">
                <a16:creationId xmlns="" xmlns:a16="http://schemas.microsoft.com/office/drawing/2014/main" id="{887D81B3-C86D-4393-AB9C-5CCC275B5109}"/>
              </a:ext>
            </a:extLst>
          </p:cNvPr>
          <p:cNvCxnSpPr/>
          <p:nvPr/>
        </p:nvCxnSpPr>
        <p:spPr>
          <a:xfrm flipH="1">
            <a:off x="5318336" y="1308160"/>
            <a:ext cx="150396" cy="633145"/>
          </a:xfrm>
          <a:prstGeom prst="line">
            <a:avLst/>
          </a:prstGeom>
          <a:noFill/>
          <a:ln w="57150" cap="flat" cmpd="sng" algn="ctr">
            <a:solidFill>
              <a:srgbClr val="FF0000"/>
            </a:solidFill>
            <a:prstDash val="solid"/>
            <a:miter lim="800000"/>
          </a:ln>
          <a:effectLst/>
        </p:spPr>
      </p:cxnSp>
      <p:cxnSp>
        <p:nvCxnSpPr>
          <p:cNvPr id="11" name="Straight Connector 10">
            <a:extLst>
              <a:ext uri="{FF2B5EF4-FFF2-40B4-BE49-F238E27FC236}">
                <a16:creationId xmlns="" xmlns:a16="http://schemas.microsoft.com/office/drawing/2014/main" id="{887D81B3-C86D-4393-AB9C-5CCC275B5109}"/>
              </a:ext>
            </a:extLst>
          </p:cNvPr>
          <p:cNvCxnSpPr/>
          <p:nvPr/>
        </p:nvCxnSpPr>
        <p:spPr>
          <a:xfrm flipH="1">
            <a:off x="2499986" y="2034668"/>
            <a:ext cx="150396" cy="633145"/>
          </a:xfrm>
          <a:prstGeom prst="line">
            <a:avLst/>
          </a:prstGeom>
          <a:noFill/>
          <a:ln w="57150" cap="flat" cmpd="sng" algn="ctr">
            <a:solidFill>
              <a:srgbClr val="FF0000"/>
            </a:solidFill>
            <a:prstDash val="solid"/>
            <a:miter lim="800000"/>
          </a:ln>
          <a:effectLst/>
        </p:spPr>
      </p:cxnSp>
      <p:cxnSp>
        <p:nvCxnSpPr>
          <p:cNvPr id="12" name="Straight Connector 11">
            <a:extLst>
              <a:ext uri="{FF2B5EF4-FFF2-40B4-BE49-F238E27FC236}">
                <a16:creationId xmlns="" xmlns:a16="http://schemas.microsoft.com/office/drawing/2014/main" id="{887D81B3-C86D-4393-AB9C-5CCC275B5109}"/>
              </a:ext>
            </a:extLst>
          </p:cNvPr>
          <p:cNvCxnSpPr/>
          <p:nvPr/>
        </p:nvCxnSpPr>
        <p:spPr>
          <a:xfrm flipH="1">
            <a:off x="7071976" y="1320686"/>
            <a:ext cx="150396" cy="633145"/>
          </a:xfrm>
          <a:prstGeom prst="line">
            <a:avLst/>
          </a:prstGeom>
          <a:noFill/>
          <a:ln w="57150" cap="flat" cmpd="sng" algn="ctr">
            <a:solidFill>
              <a:srgbClr val="FF0000"/>
            </a:solidFill>
            <a:prstDash val="solid"/>
            <a:miter lim="800000"/>
          </a:ln>
          <a:effectLst/>
        </p:spPr>
      </p:cxnSp>
      <p:cxnSp>
        <p:nvCxnSpPr>
          <p:cNvPr id="13" name="Straight Connector 12">
            <a:extLst>
              <a:ext uri="{FF2B5EF4-FFF2-40B4-BE49-F238E27FC236}">
                <a16:creationId xmlns="" xmlns:a16="http://schemas.microsoft.com/office/drawing/2014/main" id="{887D81B3-C86D-4393-AB9C-5CCC275B5109}"/>
              </a:ext>
            </a:extLst>
          </p:cNvPr>
          <p:cNvCxnSpPr/>
          <p:nvPr/>
        </p:nvCxnSpPr>
        <p:spPr>
          <a:xfrm flipH="1">
            <a:off x="9464458" y="1322712"/>
            <a:ext cx="150396" cy="633145"/>
          </a:xfrm>
          <a:prstGeom prst="line">
            <a:avLst/>
          </a:prstGeom>
          <a:noFill/>
          <a:ln w="57150" cap="flat" cmpd="sng" algn="ctr">
            <a:solidFill>
              <a:srgbClr val="FF0000"/>
            </a:solidFill>
            <a:prstDash val="solid"/>
            <a:miter lim="800000"/>
          </a:ln>
          <a:effectLst/>
        </p:spPr>
      </p:cxnSp>
      <p:cxnSp>
        <p:nvCxnSpPr>
          <p:cNvPr id="14" name="Straight Connector 13">
            <a:extLst>
              <a:ext uri="{FF2B5EF4-FFF2-40B4-BE49-F238E27FC236}">
                <a16:creationId xmlns="" xmlns:a16="http://schemas.microsoft.com/office/drawing/2014/main" id="{887D81B3-C86D-4393-AB9C-5CCC275B5109}"/>
              </a:ext>
            </a:extLst>
          </p:cNvPr>
          <p:cNvCxnSpPr/>
          <p:nvPr/>
        </p:nvCxnSpPr>
        <p:spPr>
          <a:xfrm flipH="1">
            <a:off x="10679482" y="1320685"/>
            <a:ext cx="150396" cy="633145"/>
          </a:xfrm>
          <a:prstGeom prst="line">
            <a:avLst/>
          </a:prstGeom>
          <a:noFill/>
          <a:ln w="57150" cap="flat" cmpd="sng" algn="ctr">
            <a:solidFill>
              <a:srgbClr val="FF0000"/>
            </a:solidFill>
            <a:prstDash val="solid"/>
            <a:miter lim="800000"/>
          </a:ln>
          <a:effectLst/>
        </p:spPr>
      </p:cxnSp>
      <p:cxnSp>
        <p:nvCxnSpPr>
          <p:cNvPr id="15" name="Straight Connector 14">
            <a:extLst>
              <a:ext uri="{FF2B5EF4-FFF2-40B4-BE49-F238E27FC236}">
                <a16:creationId xmlns="" xmlns:a16="http://schemas.microsoft.com/office/drawing/2014/main" id="{887D81B3-C86D-4393-AB9C-5CCC275B5109}"/>
              </a:ext>
            </a:extLst>
          </p:cNvPr>
          <p:cNvCxnSpPr/>
          <p:nvPr/>
        </p:nvCxnSpPr>
        <p:spPr>
          <a:xfrm flipH="1">
            <a:off x="7172226" y="2034668"/>
            <a:ext cx="150396" cy="633145"/>
          </a:xfrm>
          <a:prstGeom prst="line">
            <a:avLst/>
          </a:prstGeom>
          <a:noFill/>
          <a:ln w="57150" cap="flat" cmpd="sng" algn="ctr">
            <a:solidFill>
              <a:srgbClr val="FF0000"/>
            </a:solidFill>
            <a:prstDash val="solid"/>
            <a:miter lim="800000"/>
          </a:ln>
          <a:effectLst/>
        </p:spPr>
      </p:cxnSp>
      <p:cxnSp>
        <p:nvCxnSpPr>
          <p:cNvPr id="16" name="Straight Connector 15">
            <a:extLst>
              <a:ext uri="{FF2B5EF4-FFF2-40B4-BE49-F238E27FC236}">
                <a16:creationId xmlns="" xmlns:a16="http://schemas.microsoft.com/office/drawing/2014/main" id="{887D81B3-C86D-4393-AB9C-5CCC275B5109}"/>
              </a:ext>
            </a:extLst>
          </p:cNvPr>
          <p:cNvCxnSpPr/>
          <p:nvPr/>
        </p:nvCxnSpPr>
        <p:spPr>
          <a:xfrm flipH="1">
            <a:off x="7279825" y="2034668"/>
            <a:ext cx="150396" cy="633145"/>
          </a:xfrm>
          <a:prstGeom prst="line">
            <a:avLst/>
          </a:prstGeom>
          <a:noFill/>
          <a:ln w="57150" cap="flat" cmpd="sng" algn="ctr">
            <a:solidFill>
              <a:srgbClr val="FF0000"/>
            </a:solidFill>
            <a:prstDash val="solid"/>
            <a:miter lim="800000"/>
          </a:ln>
          <a:effectLst/>
        </p:spPr>
      </p:cxnSp>
      <p:cxnSp>
        <p:nvCxnSpPr>
          <p:cNvPr id="17" name="Straight Connector 16">
            <a:extLst>
              <a:ext uri="{FF2B5EF4-FFF2-40B4-BE49-F238E27FC236}">
                <a16:creationId xmlns="" xmlns:a16="http://schemas.microsoft.com/office/drawing/2014/main" id="{887D81B3-C86D-4393-AB9C-5CCC275B5109}"/>
              </a:ext>
            </a:extLst>
          </p:cNvPr>
          <p:cNvCxnSpPr/>
          <p:nvPr/>
        </p:nvCxnSpPr>
        <p:spPr>
          <a:xfrm flipH="1">
            <a:off x="4298641" y="3036750"/>
            <a:ext cx="150396" cy="633145"/>
          </a:xfrm>
          <a:prstGeom prst="line">
            <a:avLst/>
          </a:prstGeom>
          <a:noFill/>
          <a:ln w="57150" cap="flat" cmpd="sng" algn="ctr">
            <a:solidFill>
              <a:srgbClr val="FF0000"/>
            </a:solidFill>
            <a:prstDash val="solid"/>
            <a:miter lim="800000"/>
          </a:ln>
          <a:effectLst/>
        </p:spPr>
      </p:cxnSp>
      <p:cxnSp>
        <p:nvCxnSpPr>
          <p:cNvPr id="18" name="Straight Connector 17">
            <a:extLst>
              <a:ext uri="{FF2B5EF4-FFF2-40B4-BE49-F238E27FC236}">
                <a16:creationId xmlns="" xmlns:a16="http://schemas.microsoft.com/office/drawing/2014/main" id="{887D81B3-C86D-4393-AB9C-5CCC275B5109}"/>
              </a:ext>
            </a:extLst>
          </p:cNvPr>
          <p:cNvCxnSpPr/>
          <p:nvPr/>
        </p:nvCxnSpPr>
        <p:spPr>
          <a:xfrm flipH="1">
            <a:off x="6290280" y="3036750"/>
            <a:ext cx="150396" cy="633145"/>
          </a:xfrm>
          <a:prstGeom prst="line">
            <a:avLst/>
          </a:prstGeom>
          <a:noFill/>
          <a:ln w="57150" cap="flat" cmpd="sng" algn="ctr">
            <a:solidFill>
              <a:srgbClr val="FF0000"/>
            </a:solidFill>
            <a:prstDash val="solid"/>
            <a:miter lim="800000"/>
          </a:ln>
          <a:effectLst/>
        </p:spPr>
      </p:cxnSp>
      <p:cxnSp>
        <p:nvCxnSpPr>
          <p:cNvPr id="19" name="Straight Connector 18">
            <a:extLst>
              <a:ext uri="{FF2B5EF4-FFF2-40B4-BE49-F238E27FC236}">
                <a16:creationId xmlns="" xmlns:a16="http://schemas.microsoft.com/office/drawing/2014/main" id="{887D81B3-C86D-4393-AB9C-5CCC275B5109}"/>
              </a:ext>
            </a:extLst>
          </p:cNvPr>
          <p:cNvCxnSpPr/>
          <p:nvPr/>
        </p:nvCxnSpPr>
        <p:spPr>
          <a:xfrm flipH="1">
            <a:off x="8650266" y="3058148"/>
            <a:ext cx="150396" cy="633145"/>
          </a:xfrm>
          <a:prstGeom prst="line">
            <a:avLst/>
          </a:prstGeom>
          <a:noFill/>
          <a:ln w="57150" cap="flat" cmpd="sng" algn="ctr">
            <a:solidFill>
              <a:srgbClr val="FF0000"/>
            </a:solidFill>
            <a:prstDash val="solid"/>
            <a:miter lim="800000"/>
          </a:ln>
          <a:effectLst/>
        </p:spPr>
      </p:cxnSp>
      <p:cxnSp>
        <p:nvCxnSpPr>
          <p:cNvPr id="20" name="Straight Connector 19">
            <a:extLst>
              <a:ext uri="{FF2B5EF4-FFF2-40B4-BE49-F238E27FC236}">
                <a16:creationId xmlns="" xmlns:a16="http://schemas.microsoft.com/office/drawing/2014/main" id="{887D81B3-C86D-4393-AB9C-5CCC275B5109}"/>
              </a:ext>
            </a:extLst>
          </p:cNvPr>
          <p:cNvCxnSpPr/>
          <p:nvPr/>
        </p:nvCxnSpPr>
        <p:spPr>
          <a:xfrm flipH="1">
            <a:off x="5606441" y="3698367"/>
            <a:ext cx="150396" cy="633145"/>
          </a:xfrm>
          <a:prstGeom prst="line">
            <a:avLst/>
          </a:prstGeom>
          <a:noFill/>
          <a:ln w="57150" cap="flat" cmpd="sng" algn="ctr">
            <a:solidFill>
              <a:srgbClr val="FF0000"/>
            </a:solidFill>
            <a:prstDash val="solid"/>
            <a:miter lim="800000"/>
          </a:ln>
          <a:effectLst/>
        </p:spPr>
      </p:cxnSp>
      <p:cxnSp>
        <p:nvCxnSpPr>
          <p:cNvPr id="21" name="Straight Connector 20">
            <a:extLst>
              <a:ext uri="{FF2B5EF4-FFF2-40B4-BE49-F238E27FC236}">
                <a16:creationId xmlns="" xmlns:a16="http://schemas.microsoft.com/office/drawing/2014/main" id="{887D81B3-C86D-4393-AB9C-5CCC275B5109}"/>
              </a:ext>
            </a:extLst>
          </p:cNvPr>
          <p:cNvCxnSpPr/>
          <p:nvPr/>
        </p:nvCxnSpPr>
        <p:spPr>
          <a:xfrm flipH="1">
            <a:off x="3547035" y="4463151"/>
            <a:ext cx="150396" cy="633145"/>
          </a:xfrm>
          <a:prstGeom prst="line">
            <a:avLst/>
          </a:prstGeom>
          <a:noFill/>
          <a:ln w="57150" cap="flat" cmpd="sng" algn="ctr">
            <a:solidFill>
              <a:srgbClr val="FF0000"/>
            </a:solidFill>
            <a:prstDash val="solid"/>
            <a:miter lim="800000"/>
          </a:ln>
          <a:effectLst/>
        </p:spPr>
      </p:cxnSp>
      <p:cxnSp>
        <p:nvCxnSpPr>
          <p:cNvPr id="22" name="Straight Connector 21">
            <a:extLst>
              <a:ext uri="{FF2B5EF4-FFF2-40B4-BE49-F238E27FC236}">
                <a16:creationId xmlns="" xmlns:a16="http://schemas.microsoft.com/office/drawing/2014/main" id="{887D81B3-C86D-4393-AB9C-5CCC275B5109}"/>
              </a:ext>
            </a:extLst>
          </p:cNvPr>
          <p:cNvCxnSpPr/>
          <p:nvPr/>
        </p:nvCxnSpPr>
        <p:spPr>
          <a:xfrm flipH="1">
            <a:off x="3434216" y="4454279"/>
            <a:ext cx="150396" cy="633145"/>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2465053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par>
                                <p:cTn id="42" presetID="16" presetClass="entr" presetSubtype="2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par>
                                <p:cTn id="45" presetID="16" presetClass="entr" presetSubtype="21"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par>
                                <p:cTn id="51" presetID="16" presetClass="entr" presetSubtype="21"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par>
                                <p:cTn id="54" presetID="16" presetClass="entr" presetSubtype="2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xmlns="" id="{1CAA3A49-C69E-4905-9FF2-72191B1AF98E}"/>
              </a:ext>
            </a:extLst>
          </p:cNvPr>
          <p:cNvSpPr/>
          <p:nvPr/>
        </p:nvSpPr>
        <p:spPr>
          <a:xfrm>
            <a:off x="609600" y="697984"/>
            <a:ext cx="10858500" cy="845066"/>
          </a:xfrm>
          <a:custGeom>
            <a:avLst/>
            <a:gdLst>
              <a:gd name="connsiteX0" fmla="*/ 0 w 10858500"/>
              <a:gd name="connsiteY0" fmla="*/ 206374 h 845066"/>
              <a:gd name="connsiteX1" fmla="*/ 206374 w 10858500"/>
              <a:gd name="connsiteY1" fmla="*/ 0 h 845066"/>
              <a:gd name="connsiteX2" fmla="*/ 10652126 w 10858500"/>
              <a:gd name="connsiteY2" fmla="*/ 0 h 845066"/>
              <a:gd name="connsiteX3" fmla="*/ 10858500 w 10858500"/>
              <a:gd name="connsiteY3" fmla="*/ 206374 h 845066"/>
              <a:gd name="connsiteX4" fmla="*/ 10858500 w 10858500"/>
              <a:gd name="connsiteY4" fmla="*/ 638692 h 845066"/>
              <a:gd name="connsiteX5" fmla="*/ 10652126 w 10858500"/>
              <a:gd name="connsiteY5" fmla="*/ 845066 h 845066"/>
              <a:gd name="connsiteX6" fmla="*/ 206374 w 10858500"/>
              <a:gd name="connsiteY6" fmla="*/ 845066 h 845066"/>
              <a:gd name="connsiteX7" fmla="*/ 0 w 10858500"/>
              <a:gd name="connsiteY7" fmla="*/ 638692 h 845066"/>
              <a:gd name="connsiteX8" fmla="*/ 0 w 10858500"/>
              <a:gd name="connsiteY8" fmla="*/ 206374 h 8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500" h="845066" fill="none" extrusionOk="0">
                <a:moveTo>
                  <a:pt x="0" y="206374"/>
                </a:moveTo>
                <a:cubicBezTo>
                  <a:pt x="-2663" y="101730"/>
                  <a:pt x="80119" y="-8251"/>
                  <a:pt x="206374" y="0"/>
                </a:cubicBezTo>
                <a:cubicBezTo>
                  <a:pt x="2703275" y="-35273"/>
                  <a:pt x="8732604" y="-144294"/>
                  <a:pt x="10652126" y="0"/>
                </a:cubicBezTo>
                <a:cubicBezTo>
                  <a:pt x="10777652" y="3515"/>
                  <a:pt x="10848566" y="84021"/>
                  <a:pt x="10858500" y="206374"/>
                </a:cubicBezTo>
                <a:cubicBezTo>
                  <a:pt x="10880451" y="268673"/>
                  <a:pt x="10890305" y="439724"/>
                  <a:pt x="10858500" y="638692"/>
                </a:cubicBezTo>
                <a:cubicBezTo>
                  <a:pt x="10864920" y="747814"/>
                  <a:pt x="10775864" y="834484"/>
                  <a:pt x="10652126" y="845066"/>
                </a:cubicBezTo>
                <a:cubicBezTo>
                  <a:pt x="6875579" y="922591"/>
                  <a:pt x="2078313" y="801363"/>
                  <a:pt x="206374" y="845066"/>
                </a:cubicBezTo>
                <a:cubicBezTo>
                  <a:pt x="79473" y="841485"/>
                  <a:pt x="-16621" y="752442"/>
                  <a:pt x="0" y="638692"/>
                </a:cubicBezTo>
                <a:cubicBezTo>
                  <a:pt x="-11056" y="510146"/>
                  <a:pt x="3698" y="331261"/>
                  <a:pt x="0" y="206374"/>
                </a:cubicBezTo>
                <a:close/>
              </a:path>
              <a:path w="10858500" h="845066" stroke="0" extrusionOk="0">
                <a:moveTo>
                  <a:pt x="0" y="206374"/>
                </a:moveTo>
                <a:cubicBezTo>
                  <a:pt x="-2462" y="83891"/>
                  <a:pt x="76423" y="12938"/>
                  <a:pt x="206374" y="0"/>
                </a:cubicBezTo>
                <a:cubicBezTo>
                  <a:pt x="2257312" y="-95379"/>
                  <a:pt x="8775876" y="58096"/>
                  <a:pt x="10652126" y="0"/>
                </a:cubicBezTo>
                <a:cubicBezTo>
                  <a:pt x="10760032" y="-4274"/>
                  <a:pt x="10852839" y="88329"/>
                  <a:pt x="10858500" y="206374"/>
                </a:cubicBezTo>
                <a:cubicBezTo>
                  <a:pt x="10853716" y="308743"/>
                  <a:pt x="10889060" y="544665"/>
                  <a:pt x="10858500" y="638692"/>
                </a:cubicBezTo>
                <a:cubicBezTo>
                  <a:pt x="10860681" y="750077"/>
                  <a:pt x="10755387" y="834392"/>
                  <a:pt x="10652126" y="845066"/>
                </a:cubicBezTo>
                <a:cubicBezTo>
                  <a:pt x="7134023" y="785160"/>
                  <a:pt x="1318475"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just"/>
            <a:r>
              <a:rPr lang="vi-VN" sz="4400" b="1" dirty="0">
                <a:solidFill>
                  <a:srgbClr val="FF0000"/>
                </a:solidFill>
                <a:latin typeface="Times New Roman" pitchFamily="18" charset="0"/>
                <a:cs typeface="Times New Roman" pitchFamily="18" charset="0"/>
              </a:rPr>
              <a:t>Tuổi xuân: </a:t>
            </a:r>
            <a:r>
              <a:rPr lang="vi-VN" sz="4400" b="1" dirty="0">
                <a:solidFill>
                  <a:srgbClr val="002060"/>
                </a:solidFill>
                <a:latin typeface="Times New Roman" pitchFamily="18" charset="0"/>
                <a:cs typeface="Times New Roman" pitchFamily="18" charset="0"/>
              </a:rPr>
              <a:t>tuổi của sự sinh sôi và phát triển</a:t>
            </a:r>
          </a:p>
        </p:txBody>
      </p:sp>
      <p:pic>
        <p:nvPicPr>
          <p:cNvPr id="1026" name="Picture 2" descr="Ý nghĩa đích thực của sự sống">
            <a:extLst>
              <a:ext uri="{FF2B5EF4-FFF2-40B4-BE49-F238E27FC236}">
                <a16:creationId xmlns:a16="http://schemas.microsoft.com/office/drawing/2014/main" xmlns="" id="{8852C4FD-3F2E-4485-9197-B301E831F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704976"/>
            <a:ext cx="6591300" cy="4387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A0AE86F2-B8AE-4CBD-A5C5-871652E172F1}"/>
              </a:ext>
            </a:extLst>
          </p:cNvPr>
          <p:cNvSpPr/>
          <p:nvPr/>
        </p:nvSpPr>
        <p:spPr>
          <a:xfrm>
            <a:off x="590550" y="685069"/>
            <a:ext cx="11096625" cy="1143733"/>
          </a:xfrm>
          <a:custGeom>
            <a:avLst/>
            <a:gdLst>
              <a:gd name="connsiteX0" fmla="*/ 0 w 11096625"/>
              <a:gd name="connsiteY0" fmla="*/ 206374 h 845066"/>
              <a:gd name="connsiteX1" fmla="*/ 206374 w 11096625"/>
              <a:gd name="connsiteY1" fmla="*/ 0 h 845066"/>
              <a:gd name="connsiteX2" fmla="*/ 10890251 w 11096625"/>
              <a:gd name="connsiteY2" fmla="*/ 0 h 845066"/>
              <a:gd name="connsiteX3" fmla="*/ 11096625 w 11096625"/>
              <a:gd name="connsiteY3" fmla="*/ 206374 h 845066"/>
              <a:gd name="connsiteX4" fmla="*/ 11096625 w 11096625"/>
              <a:gd name="connsiteY4" fmla="*/ 638692 h 845066"/>
              <a:gd name="connsiteX5" fmla="*/ 10890251 w 11096625"/>
              <a:gd name="connsiteY5" fmla="*/ 845066 h 845066"/>
              <a:gd name="connsiteX6" fmla="*/ 206374 w 11096625"/>
              <a:gd name="connsiteY6" fmla="*/ 845066 h 845066"/>
              <a:gd name="connsiteX7" fmla="*/ 0 w 11096625"/>
              <a:gd name="connsiteY7" fmla="*/ 638692 h 845066"/>
              <a:gd name="connsiteX8" fmla="*/ 0 w 11096625"/>
              <a:gd name="connsiteY8" fmla="*/ 206374 h 8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6625" h="845066" fill="none" extrusionOk="0">
                <a:moveTo>
                  <a:pt x="0" y="206374"/>
                </a:moveTo>
                <a:cubicBezTo>
                  <a:pt x="-2663" y="101730"/>
                  <a:pt x="80119" y="-8251"/>
                  <a:pt x="206374" y="0"/>
                </a:cubicBezTo>
                <a:cubicBezTo>
                  <a:pt x="4987692" y="-35273"/>
                  <a:pt x="7416581" y="-144294"/>
                  <a:pt x="10890251" y="0"/>
                </a:cubicBezTo>
                <a:cubicBezTo>
                  <a:pt x="11015777" y="3515"/>
                  <a:pt x="11086691" y="84021"/>
                  <a:pt x="11096625" y="206374"/>
                </a:cubicBezTo>
                <a:cubicBezTo>
                  <a:pt x="11118576" y="268673"/>
                  <a:pt x="11128430" y="439724"/>
                  <a:pt x="11096625" y="638692"/>
                </a:cubicBezTo>
                <a:cubicBezTo>
                  <a:pt x="11103045" y="747814"/>
                  <a:pt x="11013989" y="834484"/>
                  <a:pt x="10890251" y="845066"/>
                </a:cubicBezTo>
                <a:cubicBezTo>
                  <a:pt x="6162788" y="922591"/>
                  <a:pt x="1511538" y="801363"/>
                  <a:pt x="206374" y="845066"/>
                </a:cubicBezTo>
                <a:cubicBezTo>
                  <a:pt x="79473" y="841485"/>
                  <a:pt x="-16621" y="752442"/>
                  <a:pt x="0" y="638692"/>
                </a:cubicBezTo>
                <a:cubicBezTo>
                  <a:pt x="-11056" y="510146"/>
                  <a:pt x="3698" y="331261"/>
                  <a:pt x="0" y="206374"/>
                </a:cubicBezTo>
                <a:close/>
              </a:path>
              <a:path w="11096625" h="845066" stroke="0" extrusionOk="0">
                <a:moveTo>
                  <a:pt x="0" y="206374"/>
                </a:moveTo>
                <a:cubicBezTo>
                  <a:pt x="-2462" y="83891"/>
                  <a:pt x="76423" y="12938"/>
                  <a:pt x="206374" y="0"/>
                </a:cubicBezTo>
                <a:cubicBezTo>
                  <a:pt x="2370039" y="-95379"/>
                  <a:pt x="5675499" y="58096"/>
                  <a:pt x="10890251" y="0"/>
                </a:cubicBezTo>
                <a:cubicBezTo>
                  <a:pt x="10998157" y="-4274"/>
                  <a:pt x="11090964" y="88329"/>
                  <a:pt x="11096625" y="206374"/>
                </a:cubicBezTo>
                <a:cubicBezTo>
                  <a:pt x="11091841" y="308743"/>
                  <a:pt x="11127185" y="544665"/>
                  <a:pt x="11096625" y="638692"/>
                </a:cubicBezTo>
                <a:cubicBezTo>
                  <a:pt x="11098806" y="750077"/>
                  <a:pt x="10993512" y="834392"/>
                  <a:pt x="10890251" y="845066"/>
                </a:cubicBezTo>
                <a:cubicBezTo>
                  <a:pt x="8453214" y="785160"/>
                  <a:pt x="4066416"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lvl="0" algn="just"/>
            <a:r>
              <a:rPr lang="vi-VN" sz="4400" b="1" dirty="0">
                <a:solidFill>
                  <a:srgbClr val="FF0000"/>
                </a:solidFill>
                <a:latin typeface="Times New Roman" pitchFamily="18" charset="0"/>
                <a:cs typeface="Times New Roman" pitchFamily="18" charset="0"/>
              </a:rPr>
              <a:t>Tiêu:</a:t>
            </a:r>
            <a:r>
              <a:rPr lang="vi-VN" sz="4400" b="1" dirty="0">
                <a:solidFill>
                  <a:srgbClr val="002060"/>
                </a:solidFill>
                <a:latin typeface="Times New Roman" pitchFamily="18" charset="0"/>
                <a:cs typeface="Times New Roman" pitchFamily="18" charset="0"/>
              </a:rPr>
              <a:t> vật cắm làm mốc để từ xa dễ nhìn thấy</a:t>
            </a:r>
          </a:p>
        </p:txBody>
      </p:sp>
      <p:pic>
        <p:nvPicPr>
          <p:cNvPr id="2050" name="Picture 2" descr="Cọc tiêu phản quang hình trụ">
            <a:extLst>
              <a:ext uri="{FF2B5EF4-FFF2-40B4-BE49-F238E27FC236}">
                <a16:creationId xmlns:a16="http://schemas.microsoft.com/office/drawing/2014/main" xmlns="" id="{19D4EE3C-943D-4D17-B4C7-B07FEDB23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6" y="1991639"/>
            <a:ext cx="6191250" cy="414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2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D8FA60-73A9-41E6-8719-DEEAC2349888}"/>
              </a:ext>
            </a:extLst>
          </p:cNvPr>
          <p:cNvSpPr txBox="1"/>
          <p:nvPr/>
        </p:nvSpPr>
        <p:spPr>
          <a:xfrm>
            <a:off x="225468" y="489170"/>
            <a:ext cx="11699310" cy="6124754"/>
          </a:xfrm>
          <a:prstGeom prst="rect">
            <a:avLst/>
          </a:prstGeom>
          <a:noFill/>
        </p:spPr>
        <p:txBody>
          <a:bodyPr wrap="square" lIns="91431" tIns="45715" rIns="91431" bIns="45715" rtlCol="0">
            <a:spAutoFit/>
          </a:bodyPr>
          <a:lstStyle/>
          <a:p>
            <a:pPr algn="just"/>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Cây gạo già mỗi năm lại trở lại tuổi xuân, cành nặng trĩu những hoa đỏ mọng và đầy tiếng chim hót.</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800" b="1" dirty="0">
              <a:solidFill>
                <a:prstClr val="black"/>
              </a:solidFill>
              <a:latin typeface="Times New Roman" pitchFamily="18" charset="0"/>
              <a:ea typeface="Arial-Rounded" panose="020B0500000000000000" pitchFamily="34" charset="0"/>
              <a:cs typeface="Times New Roman" pitchFamily="18" charset="0"/>
            </a:endParaRPr>
          </a:p>
          <a:p>
            <a:pPr algn="just"/>
            <a:r>
              <a:rPr lang="en-US" sz="2800" b="1" dirty="0">
                <a:solidFill>
                  <a:srgbClr val="FF0066"/>
                </a:solidFill>
                <a:latin typeface="Times New Roman" pitchFamily="18" charset="0"/>
                <a:ea typeface="Arial-Rounded" panose="020B0500000000000000" pitchFamily="34" charset="0"/>
                <a:cs typeface="Times New Roman" pitchFamily="18" charset="0"/>
              </a:rPr>
              <a:t>                                                                                       </a:t>
            </a:r>
            <a:r>
              <a:rPr lang="vi-VN" sz="2800" b="1" dirty="0">
                <a:solidFill>
                  <a:srgbClr val="FF0066"/>
                </a:solidFill>
                <a:latin typeface="Times New Roman" pitchFamily="18" charset="0"/>
                <a:ea typeface="Arial-Rounded" panose="020B0500000000000000" pitchFamily="34" charset="0"/>
                <a:cs typeface="Times New Roman" pitchFamily="18" charset="0"/>
              </a:rPr>
              <a:t>(Theo Vũ Tú Nam</a:t>
            </a:r>
            <a:r>
              <a:rPr lang="en-US" sz="2800" b="1" dirty="0">
                <a:solidFill>
                  <a:srgbClr val="FF0066"/>
                </a:solidFill>
                <a:latin typeface="Times New Roman" pitchFamily="18" charset="0"/>
                <a:ea typeface="Arial-Rounded" panose="020B0500000000000000" pitchFamily="34" charset="0"/>
                <a:cs typeface="Times New Roman" pitchFamily="18" charset="0"/>
              </a:rPr>
              <a:t>)</a:t>
            </a:r>
            <a:endParaRPr lang="vi-VN" sz="2800" b="1" dirty="0">
              <a:solidFill>
                <a:srgbClr val="FF0066"/>
              </a:solidFill>
              <a:latin typeface="Times New Roman" pitchFamily="18" charset="0"/>
              <a:ea typeface="Arial-Rounded" panose="020B0500000000000000" pitchFamily="34" charset="0"/>
              <a:cs typeface="Times New Roman" pitchFamily="18" charset="0"/>
            </a:endParaRPr>
          </a:p>
        </p:txBody>
      </p:sp>
      <p:grpSp>
        <p:nvGrpSpPr>
          <p:cNvPr id="7" name="Group 6">
            <a:extLst>
              <a:ext uri="{FF2B5EF4-FFF2-40B4-BE49-F238E27FC236}">
                <a16:creationId xmlns:a16="http://schemas.microsoft.com/office/drawing/2014/main" xmlns="" id="{0B562A82-8EE1-4915-8D29-8B43B08CCC7D}"/>
              </a:ext>
            </a:extLst>
          </p:cNvPr>
          <p:cNvGrpSpPr/>
          <p:nvPr/>
        </p:nvGrpSpPr>
        <p:grpSpPr>
          <a:xfrm>
            <a:off x="-29488" y="354962"/>
            <a:ext cx="618211"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xmlns="" id="{D3A9E645-207E-4D08-B295-FDE5BA4A5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xmlns="" id="{3F75AFFD-C4E0-4B4C-9E62-5FF6A78B474F}"/>
                </a:ext>
              </a:extLst>
            </p:cNvPr>
            <p:cNvSpPr txBox="1"/>
            <p:nvPr/>
          </p:nvSpPr>
          <p:spPr>
            <a:xfrm>
              <a:off x="-46532" y="2204069"/>
              <a:ext cx="826011" cy="601751"/>
            </a:xfrm>
            <a:prstGeom prst="rect">
              <a:avLst/>
            </a:prstGeom>
            <a:noFill/>
          </p:spPr>
          <p:txBody>
            <a:bodyPr wrap="square" rtlCol="0">
              <a:spAutoFit/>
            </a:bodyPr>
            <a:lstStyle/>
            <a:p>
              <a:pPr algn="ctr">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1</a:t>
              </a:r>
            </a:p>
          </p:txBody>
        </p:sp>
      </p:grpSp>
      <p:grpSp>
        <p:nvGrpSpPr>
          <p:cNvPr id="10" name="Group 9">
            <a:extLst>
              <a:ext uri="{FF2B5EF4-FFF2-40B4-BE49-F238E27FC236}">
                <a16:creationId xmlns:a16="http://schemas.microsoft.com/office/drawing/2014/main" xmlns="" id="{B95F0A50-07E1-44F5-8C3A-EC4A2FC62352}"/>
              </a:ext>
            </a:extLst>
          </p:cNvPr>
          <p:cNvGrpSpPr/>
          <p:nvPr/>
        </p:nvGrpSpPr>
        <p:grpSpPr>
          <a:xfrm>
            <a:off x="-33010" y="3353377"/>
            <a:ext cx="621734" cy="800436"/>
            <a:chOff x="-93175" y="1999914"/>
            <a:chExt cx="931530" cy="931530"/>
          </a:xfrm>
        </p:grpSpPr>
        <p:pic>
          <p:nvPicPr>
            <p:cNvPr id="11" name="Picture 10" descr="A picture containing vector graphics&#10;&#10;Description automatically generated">
              <a:extLst>
                <a:ext uri="{FF2B5EF4-FFF2-40B4-BE49-F238E27FC236}">
                  <a16:creationId xmlns:a16="http://schemas.microsoft.com/office/drawing/2014/main" xmlns="" id="{A5249BBF-AD3C-4323-B5ED-84742B6BA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2" name="TextBox 11">
              <a:extLst>
                <a:ext uri="{FF2B5EF4-FFF2-40B4-BE49-F238E27FC236}">
                  <a16:creationId xmlns:a16="http://schemas.microsoft.com/office/drawing/2014/main" xmlns="" id="{D37F81E8-FAEC-452B-BB5A-B2C557617A5A}"/>
                </a:ext>
              </a:extLst>
            </p:cNvPr>
            <p:cNvSpPr txBox="1"/>
            <p:nvPr/>
          </p:nvSpPr>
          <p:spPr>
            <a:xfrm>
              <a:off x="-46532" y="2204069"/>
              <a:ext cx="826009" cy="608912"/>
            </a:xfrm>
            <a:prstGeom prst="rect">
              <a:avLst/>
            </a:prstGeom>
            <a:noFill/>
          </p:spPr>
          <p:txBody>
            <a:bodyPr wrap="square" rtlCol="0">
              <a:spAutoFit/>
            </a:bodyPr>
            <a:lstStyle/>
            <a:p>
              <a:pPr algn="ctr">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2</a:t>
              </a:r>
            </a:p>
          </p:txBody>
        </p:sp>
      </p:grpSp>
      <p:grpSp>
        <p:nvGrpSpPr>
          <p:cNvPr id="13" name="Group 12">
            <a:extLst>
              <a:ext uri="{FF2B5EF4-FFF2-40B4-BE49-F238E27FC236}">
                <a16:creationId xmlns:a16="http://schemas.microsoft.com/office/drawing/2014/main" xmlns="" id="{DBDCEEFF-9392-43BA-8828-981F0E9E230B}"/>
              </a:ext>
            </a:extLst>
          </p:cNvPr>
          <p:cNvGrpSpPr/>
          <p:nvPr/>
        </p:nvGrpSpPr>
        <p:grpSpPr>
          <a:xfrm>
            <a:off x="-7959" y="4155957"/>
            <a:ext cx="572729" cy="771861"/>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xmlns="" id="{9E26DADD-202B-4B4E-8A3A-BF153B6BB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xmlns="" id="{9212F927-72E2-4102-82DD-A2F5CC8BDA1C}"/>
                </a:ext>
              </a:extLst>
            </p:cNvPr>
            <p:cNvSpPr txBox="1"/>
            <p:nvPr/>
          </p:nvSpPr>
          <p:spPr>
            <a:xfrm>
              <a:off x="-46533" y="2204069"/>
              <a:ext cx="826011" cy="631455"/>
            </a:xfrm>
            <a:prstGeom prst="rect">
              <a:avLst/>
            </a:prstGeom>
            <a:noFill/>
          </p:spPr>
          <p:txBody>
            <a:bodyPr wrap="square" rtlCol="0">
              <a:spAutoFit/>
            </a:bodyPr>
            <a:lstStyle/>
            <a:p>
              <a:pPr algn="ctr">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p>
          </p:txBody>
        </p:sp>
      </p:grpSp>
      <p:sp>
        <p:nvSpPr>
          <p:cNvPr id="16" name="TextBox 15">
            <a:extLst>
              <a:ext uri="{FF2B5EF4-FFF2-40B4-BE49-F238E27FC236}">
                <a16:creationId xmlns:a16="http://schemas.microsoft.com/office/drawing/2014/main" xmlns="" id="{33B10893-346C-42C4-2B48-9004670EFF3F}"/>
              </a:ext>
            </a:extLst>
          </p:cNvPr>
          <p:cNvSpPr txBox="1"/>
          <p:nvPr/>
        </p:nvSpPr>
        <p:spPr>
          <a:xfrm>
            <a:off x="3393860" y="-130535"/>
            <a:ext cx="3858712" cy="769441"/>
          </a:xfrm>
          <a:prstGeom prst="rect">
            <a:avLst/>
          </a:prstGeom>
          <a:noFill/>
        </p:spPr>
        <p:txBody>
          <a:bodyPr wrap="square" lIns="91431" tIns="45715" rIns="91431" bIns="45715" rtlCol="0">
            <a:spAutoFit/>
          </a:bodyPr>
          <a:lstStyle/>
          <a:p>
            <a:pPr algn="ctr"/>
            <a:r>
              <a:rPr lang="en-US" sz="4400" b="1" dirty="0" err="1">
                <a:solidFill>
                  <a:srgbClr val="FF0000"/>
                </a:solidFill>
                <a:latin typeface="Times New Roman" pitchFamily="18" charset="0"/>
                <a:cs typeface="Times New Roman" pitchFamily="18" charset="0"/>
              </a:rPr>
              <a:t>Cây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gạo</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4877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D8FA60-73A9-41E6-8719-DEEAC2349888}"/>
              </a:ext>
            </a:extLst>
          </p:cNvPr>
          <p:cNvSpPr txBox="1"/>
          <p:nvPr/>
        </p:nvSpPr>
        <p:spPr>
          <a:xfrm>
            <a:off x="225468" y="489170"/>
            <a:ext cx="11699310" cy="6124754"/>
          </a:xfrm>
          <a:prstGeom prst="rect">
            <a:avLst/>
          </a:prstGeom>
          <a:noFill/>
        </p:spPr>
        <p:txBody>
          <a:bodyPr wrap="square" lIns="91431" tIns="45715" rIns="91431" bIns="45715" rtlCol="0">
            <a:spAutoFit/>
          </a:bodyPr>
          <a:lstStyle/>
          <a:p>
            <a:pPr algn="just"/>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Cây gạo già mỗi năm lại trở lại tuổi xuân, cành nặng trĩu những hoa đỏ mọng và đầy tiếng chim hót.</a:t>
            </a:r>
          </a:p>
          <a:p>
            <a:pPr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800" b="1" dirty="0">
              <a:solidFill>
                <a:prstClr val="black"/>
              </a:solidFill>
              <a:latin typeface="Times New Roman" pitchFamily="18" charset="0"/>
              <a:ea typeface="Arial-Rounded" panose="020B0500000000000000" pitchFamily="34" charset="0"/>
              <a:cs typeface="Times New Roman" pitchFamily="18" charset="0"/>
            </a:endParaRPr>
          </a:p>
          <a:p>
            <a:pPr algn="just"/>
            <a:r>
              <a:rPr lang="en-US" sz="2800" b="1" dirty="0">
                <a:solidFill>
                  <a:srgbClr val="FF0066"/>
                </a:solidFill>
                <a:latin typeface="Times New Roman" pitchFamily="18" charset="0"/>
                <a:ea typeface="Arial-Rounded" panose="020B0500000000000000" pitchFamily="34" charset="0"/>
                <a:cs typeface="Times New Roman" pitchFamily="18" charset="0"/>
              </a:rPr>
              <a:t>                                                                                       </a:t>
            </a:r>
            <a:r>
              <a:rPr lang="vi-VN" sz="2800" b="1" dirty="0">
                <a:solidFill>
                  <a:srgbClr val="FF0066"/>
                </a:solidFill>
                <a:latin typeface="Times New Roman" pitchFamily="18" charset="0"/>
                <a:ea typeface="Arial-Rounded" panose="020B0500000000000000" pitchFamily="34" charset="0"/>
                <a:cs typeface="Times New Roman" pitchFamily="18" charset="0"/>
              </a:rPr>
              <a:t>(Theo Vũ Tú Nam</a:t>
            </a:r>
            <a:r>
              <a:rPr lang="en-US" sz="2800" b="1" dirty="0">
                <a:solidFill>
                  <a:srgbClr val="FF0066"/>
                </a:solidFill>
                <a:latin typeface="Times New Roman" pitchFamily="18" charset="0"/>
                <a:ea typeface="Arial-Rounded" panose="020B0500000000000000" pitchFamily="34" charset="0"/>
                <a:cs typeface="Times New Roman" pitchFamily="18" charset="0"/>
              </a:rPr>
              <a:t>)</a:t>
            </a:r>
            <a:endParaRPr lang="vi-VN" sz="2800" b="1" dirty="0">
              <a:solidFill>
                <a:srgbClr val="FF0066"/>
              </a:solidFill>
              <a:latin typeface="Times New Roman" pitchFamily="18" charset="0"/>
              <a:ea typeface="Arial-Rounded" panose="020B0500000000000000" pitchFamily="34" charset="0"/>
              <a:cs typeface="Times New Roman" pitchFamily="18" charset="0"/>
            </a:endParaRPr>
          </a:p>
        </p:txBody>
      </p:sp>
      <p:sp>
        <p:nvSpPr>
          <p:cNvPr id="6" name="TextBox 5">
            <a:extLst>
              <a:ext uri="{FF2B5EF4-FFF2-40B4-BE49-F238E27FC236}">
                <a16:creationId xmlns:a16="http://schemas.microsoft.com/office/drawing/2014/main" xmlns="" id="{33B10893-346C-42C4-2B48-9004670EFF3F}"/>
              </a:ext>
            </a:extLst>
          </p:cNvPr>
          <p:cNvSpPr txBox="1"/>
          <p:nvPr/>
        </p:nvSpPr>
        <p:spPr>
          <a:xfrm>
            <a:off x="3293652" y="-105483"/>
            <a:ext cx="3858712" cy="769441"/>
          </a:xfrm>
          <a:prstGeom prst="rect">
            <a:avLst/>
          </a:prstGeom>
          <a:noFill/>
        </p:spPr>
        <p:txBody>
          <a:bodyPr wrap="square" lIns="91431" tIns="45715" rIns="91431" bIns="45715" rtlCol="0">
            <a:spAutoFit/>
          </a:bodyPr>
          <a:lstStyle/>
          <a:p>
            <a:pPr algn="ctr"/>
            <a:r>
              <a:rPr lang="en-US" sz="4400" b="1" dirty="0" err="1">
                <a:solidFill>
                  <a:srgbClr val="FF0000"/>
                </a:solidFill>
                <a:latin typeface="Times New Roman" pitchFamily="18" charset="0"/>
                <a:cs typeface="Times New Roman" pitchFamily="18" charset="0"/>
              </a:rPr>
              <a:t>Cây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gạo</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00062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CD89388-988F-01EB-1F66-E9ED70EDF7E9}"/>
              </a:ext>
            </a:extLst>
          </p:cNvPr>
          <p:cNvPicPr>
            <a:picLocks noChangeAspect="1"/>
          </p:cNvPicPr>
          <p:nvPr/>
        </p:nvPicPr>
        <p:blipFill rotWithShape="1">
          <a:blip r:embed="rId2"/>
          <a:srcRect t="33425" r="9091" b="11441"/>
          <a:stretch/>
        </p:blipFill>
        <p:spPr>
          <a:xfrm>
            <a:off x="14" y="7"/>
            <a:ext cx="12191987" cy="6857993"/>
          </a:xfrm>
          <a:prstGeom prst="rect">
            <a:avLst/>
          </a:prstGeom>
        </p:spPr>
      </p:pic>
      <p:sp>
        <p:nvSpPr>
          <p:cNvPr id="12" name="Freeform: Shape 11">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8" tIns="30474" rIns="60948" bIns="30474" rtlCol="0" anchor="ctr"/>
          <a:lstStyle/>
          <a:p>
            <a:pPr algn="ctr">
              <a:defRPr/>
            </a:pPr>
            <a:endParaRPr lang="en-US">
              <a:solidFill>
                <a:prstClr val="white"/>
              </a:solidFill>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2" y="-1"/>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8" tIns="30474" rIns="60948" bIns="30474" rtlCol="0" anchor="ctr"/>
          <a:lstStyle/>
          <a:p>
            <a:pPr algn="ctr">
              <a:defRPr/>
            </a:pPr>
            <a:endParaRPr lang="en-US" dirty="0">
              <a:solidFill>
                <a:prstClr val="white"/>
              </a:solidFill>
            </a:endParaRPr>
          </a:p>
        </p:txBody>
      </p:sp>
      <p:sp>
        <p:nvSpPr>
          <p:cNvPr id="3" name="TextBox 2">
            <a:extLst>
              <a:ext uri="{FF2B5EF4-FFF2-40B4-BE49-F238E27FC236}">
                <a16:creationId xmlns:a16="http://schemas.microsoft.com/office/drawing/2014/main" xmlns="" id="{C105DC82-308A-FD6D-F7CE-5E85D55C63A7}"/>
              </a:ext>
            </a:extLst>
          </p:cNvPr>
          <p:cNvSpPr txBox="1"/>
          <p:nvPr/>
        </p:nvSpPr>
        <p:spPr>
          <a:xfrm>
            <a:off x="254000" y="1549402"/>
            <a:ext cx="5475112" cy="994229"/>
          </a:xfrm>
          <a:prstGeom prst="rect">
            <a:avLst/>
          </a:prstGeom>
        </p:spPr>
        <p:txBody>
          <a:bodyPr vert="horz" lIns="60948" tIns="30474" rIns="60948" bIns="30474" rtlCol="0" anchor="t">
            <a:noAutofit/>
          </a:bodyPr>
          <a:lstStyle/>
          <a:p>
            <a:pPr algn="ctr">
              <a:lnSpc>
                <a:spcPct val="90000"/>
              </a:lnSpc>
              <a:spcAft>
                <a:spcPts val="400"/>
              </a:spcAft>
            </a:pPr>
            <a:r>
              <a:rPr lang="en-US" sz="5900" b="1" dirty="0">
                <a:solidFill>
                  <a:srgbClr val="FF0000"/>
                </a:solidFill>
                <a:latin typeface="Times New Roman" pitchFamily="18" charset="0"/>
                <a:cs typeface="Times New Roman" pitchFamily="18" charset="0"/>
              </a:rPr>
              <a:t>KHỞI ĐỘNG</a:t>
            </a:r>
          </a:p>
        </p:txBody>
      </p:sp>
    </p:spTree>
    <p:extLst>
      <p:ext uri="{BB962C8B-B14F-4D97-AF65-F5344CB8AC3E}">
        <p14:creationId xmlns:p14="http://schemas.microsoft.com/office/powerpoint/2010/main" val="2157428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ACD89388-988F-01EB-1F66-E9ED70EDF7E9}"/>
              </a:ext>
            </a:extLst>
          </p:cNvPr>
          <p:cNvPicPr>
            <a:picLocks noChangeAspect="1"/>
          </p:cNvPicPr>
          <p:nvPr/>
        </p:nvPicPr>
        <p:blipFill rotWithShape="1">
          <a:blip r:embed="rId2"/>
          <a:srcRect t="33425" r="9091" b="11441"/>
          <a:stretch/>
        </p:blipFill>
        <p:spPr>
          <a:xfrm>
            <a:off x="15" y="7"/>
            <a:ext cx="12191987" cy="6857993"/>
          </a:xfrm>
          <a:prstGeom prst="rect">
            <a:avLst/>
          </a:prstGeom>
        </p:spPr>
      </p:pic>
      <p:sp>
        <p:nvSpPr>
          <p:cNvPr id="12" name="Freeform: Shape 11">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08"/>
            <a:ext cx="5609220" cy="584027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609417">
              <a:defRPr/>
            </a:pPr>
            <a:endParaRPr lang="en-US">
              <a:solidFill>
                <a:prstClr val="white"/>
              </a:solidFill>
            </a:endParaRPr>
          </a:p>
        </p:txBody>
      </p:sp>
      <p:sp>
        <p:nvSpPr>
          <p:cNvPr id="14" name="Freeform: Shape 13">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2" y="-1"/>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609417">
              <a:defRPr/>
            </a:pPr>
            <a:endParaRPr lang="en-US" dirty="0">
              <a:solidFill>
                <a:prstClr val="white"/>
              </a:solidFill>
            </a:endParaRPr>
          </a:p>
        </p:txBody>
      </p:sp>
      <p:sp>
        <p:nvSpPr>
          <p:cNvPr id="3" name="TextBox 2">
            <a:extLst>
              <a:ext uri="{FF2B5EF4-FFF2-40B4-BE49-F238E27FC236}">
                <a16:creationId xmlns="" xmlns:a16="http://schemas.microsoft.com/office/drawing/2014/main" id="{C105DC82-308A-FD6D-F7CE-5E85D55C63A7}"/>
              </a:ext>
            </a:extLst>
          </p:cNvPr>
          <p:cNvSpPr txBox="1"/>
          <p:nvPr/>
        </p:nvSpPr>
        <p:spPr>
          <a:xfrm>
            <a:off x="152400" y="1854201"/>
            <a:ext cx="5456820" cy="787400"/>
          </a:xfrm>
          <a:prstGeom prst="rect">
            <a:avLst/>
          </a:prstGeom>
        </p:spPr>
        <p:txBody>
          <a:bodyPr vert="horz" lIns="60942" tIns="30471" rIns="60942" bIns="30471" rtlCol="0" anchor="t">
            <a:noAutofit/>
          </a:bodyPr>
          <a:lstStyle/>
          <a:p>
            <a:pPr algn="ctr" defTabSz="609417">
              <a:lnSpc>
                <a:spcPct val="90000"/>
              </a:lnSpc>
              <a:spcAft>
                <a:spcPts val="400"/>
              </a:spcAft>
            </a:pPr>
            <a:r>
              <a:rPr lang="en-US" sz="5400" b="1" dirty="0">
                <a:solidFill>
                  <a:srgbClr val="FF0000"/>
                </a:solidFill>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2128377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59317E-8394-48E4-8792-F286037C1D4B}"/>
              </a:ext>
            </a:extLst>
          </p:cNvPr>
          <p:cNvSpPr/>
          <p:nvPr/>
        </p:nvSpPr>
        <p:spPr>
          <a:xfrm>
            <a:off x="1506166" y="241560"/>
            <a:ext cx="10748307" cy="1200329"/>
          </a:xfrm>
          <a:prstGeom prst="rect">
            <a:avLst/>
          </a:prstGeom>
        </p:spPr>
        <p:txBody>
          <a:bodyPr wrap="square" lIns="91431" tIns="45715" rIns="91431" bIns="45715">
            <a:spAutoFit/>
          </a:bodyPr>
          <a:lstStyle/>
          <a:p>
            <a:pPr>
              <a:lnSpc>
                <a:spcPct val="90000"/>
              </a:lnSpc>
              <a:spcBef>
                <a:spcPts val="1000"/>
              </a:spcBef>
            </a:pPr>
            <a:r>
              <a:rPr lang="vi-VN" sz="4000" b="1" dirty="0">
                <a:solidFill>
                  <a:srgbClr val="FF0066"/>
                </a:solidFill>
                <a:latin typeface="Times New Roman" pitchFamily="18" charset="0"/>
                <a:ea typeface="Arial-Rounded" panose="020B0500000000000000" pitchFamily="34" charset="0"/>
                <a:cs typeface="Times New Roman" pitchFamily="18" charset="0"/>
                <a:sym typeface="Arial"/>
              </a:rPr>
              <a:t>Vào mùa hoa, cây gạo (hoa gạo, búp nõn) đẹp như thế nào?</a:t>
            </a:r>
          </a:p>
        </p:txBody>
      </p:sp>
      <p:sp>
        <p:nvSpPr>
          <p:cNvPr id="3" name="Oval 2">
            <a:extLst>
              <a:ext uri="{FF2B5EF4-FFF2-40B4-BE49-F238E27FC236}">
                <a16:creationId xmlns:a16="http://schemas.microsoft.com/office/drawing/2014/main" xmlns="" id="{E41307BD-AE95-48A6-9856-65C996AB9B72}"/>
              </a:ext>
            </a:extLst>
          </p:cNvPr>
          <p:cNvSpPr/>
          <p:nvPr/>
        </p:nvSpPr>
        <p:spPr>
          <a:xfrm>
            <a:off x="826718" y="241560"/>
            <a:ext cx="744050" cy="602642"/>
          </a:xfrm>
          <a:prstGeom prst="ellipse">
            <a:avLst/>
          </a:prstGeom>
          <a:solidFill>
            <a:srgbClr val="EF89A1">
              <a:lumMod val="40000"/>
              <a:lumOff val="60000"/>
            </a:srgbClr>
          </a:solidFill>
          <a:ln w="12700" cap="flat" cmpd="sng" algn="ctr">
            <a:solidFill>
              <a:srgbClr val="EF89A1"/>
            </a:solidFill>
            <a:prstDash val="solid"/>
            <a:miter lim="800000"/>
          </a:ln>
          <a:effectLst/>
        </p:spPr>
        <p:txBody>
          <a:bodyPr lIns="91431" tIns="45715" rIns="91431" bIns="45715" rtlCol="0" anchor="ctr"/>
          <a:lstStyle/>
          <a:p>
            <a:pPr algn="ctr">
              <a:defRPr/>
            </a:pPr>
            <a:r>
              <a:rPr lang="en-US" sz="3200" b="1" kern="0" dirty="0">
                <a:solidFill>
                  <a:srgbClr val="FF0000"/>
                </a:solidFill>
                <a:latin typeface="Times New Roman" pitchFamily="18" charset="0"/>
                <a:ea typeface="Arial-Rounded" panose="020B0500000000000000" pitchFamily="34" charset="0"/>
                <a:cs typeface="Times New Roman" pitchFamily="18" charset="0"/>
                <a:sym typeface="Arial"/>
              </a:rPr>
              <a:t>1</a:t>
            </a:r>
          </a:p>
        </p:txBody>
      </p:sp>
      <p:sp>
        <p:nvSpPr>
          <p:cNvPr id="4" name="Rectangle 3">
            <a:extLst>
              <a:ext uri="{FF2B5EF4-FFF2-40B4-BE49-F238E27FC236}">
                <a16:creationId xmlns:a16="http://schemas.microsoft.com/office/drawing/2014/main" xmlns="" id="{B2BB11EC-B8CE-4E14-9785-452D385A14B6}"/>
              </a:ext>
            </a:extLst>
          </p:cNvPr>
          <p:cNvSpPr/>
          <p:nvPr/>
        </p:nvSpPr>
        <p:spPr>
          <a:xfrm>
            <a:off x="739036" y="1331726"/>
            <a:ext cx="11273424" cy="2574294"/>
          </a:xfrm>
          <a:prstGeom prst="rect">
            <a:avLst/>
          </a:prstGeom>
          <a:solidFill>
            <a:schemeClr val="bg1"/>
          </a:solidFill>
        </p:spPr>
        <p:txBody>
          <a:bodyPr wrap="square" lIns="91431" tIns="45715" rIns="91431" bIns="45715">
            <a:spAutoFit/>
          </a:bodyPr>
          <a:lstStyle/>
          <a:p>
            <a:pPr algn="just">
              <a:lnSpc>
                <a:spcPct val="112000"/>
              </a:lnSpc>
              <a:defRPr/>
            </a:pPr>
            <a:r>
              <a:rPr lang="vi-VN" altLang="zh-CN" sz="3600" b="1" kern="0" dirty="0">
                <a:solidFill>
                  <a:srgbClr val="000000"/>
                </a:solidFill>
                <a:latin typeface="Times New Roman" pitchFamily="18" charset="0"/>
                <a:ea typeface="Arial-Rounded" panose="020B0500000000000000" pitchFamily="34" charset="0"/>
                <a:cs typeface="Times New Roman" pitchFamily="18" charset="0"/>
                <a:sym typeface="Arial"/>
              </a:rPr>
              <a:t>Vào mùa hoa: </a:t>
            </a:r>
            <a:r>
              <a:rPr lang="en-US"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C</a:t>
            </a:r>
            <a:r>
              <a:rPr lang="vi-VN"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ây </a:t>
            </a:r>
            <a:r>
              <a:rPr lang="vi-VN" altLang="zh-CN" sz="3600" b="1" kern="0" dirty="0">
                <a:solidFill>
                  <a:srgbClr val="000000"/>
                </a:solidFill>
                <a:latin typeface="Times New Roman" pitchFamily="18" charset="0"/>
                <a:ea typeface="Arial-Rounded" panose="020B0500000000000000" pitchFamily="34" charset="0"/>
                <a:cs typeface="Times New Roman" pitchFamily="18" charset="0"/>
                <a:sym typeface="Arial"/>
              </a:rPr>
              <a:t>gạo sừng sững như một tháp đèn khổng </a:t>
            </a:r>
            <a:r>
              <a:rPr lang="vi-VN"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lồ</a:t>
            </a:r>
            <a:r>
              <a:rPr lang="en-US"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a:t>
            </a:r>
            <a:r>
              <a:rPr lang="vi-VN"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altLang="zh-CN" sz="3600" b="1" kern="0" dirty="0">
                <a:solidFill>
                  <a:srgbClr val="000000"/>
                </a:solidFill>
                <a:latin typeface="Times New Roman" pitchFamily="18" charset="0"/>
                <a:ea typeface="Arial-Rounded" panose="020B0500000000000000" pitchFamily="34" charset="0"/>
                <a:cs typeface="Times New Roman" pitchFamily="18" charset="0"/>
                <a:sym typeface="Arial"/>
              </a:rPr>
              <a:t>H</a:t>
            </a:r>
            <a:r>
              <a:rPr lang="vi-VN"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àng </a:t>
            </a:r>
            <a:r>
              <a:rPr lang="vi-VN" altLang="zh-CN" sz="3600" b="1" kern="0" dirty="0">
                <a:solidFill>
                  <a:srgbClr val="000000"/>
                </a:solidFill>
                <a:latin typeface="Times New Roman" pitchFamily="18" charset="0"/>
                <a:ea typeface="Arial-Rounded" panose="020B0500000000000000" pitchFamily="34" charset="0"/>
                <a:cs typeface="Times New Roman" pitchFamily="18" charset="0"/>
                <a:sym typeface="Arial"/>
              </a:rPr>
              <a:t>ngàn bông hoa là hàng ngàn ngọn lửa hồng </a:t>
            </a:r>
            <a:r>
              <a:rPr lang="vi-VN"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tươi</a:t>
            </a:r>
            <a:r>
              <a:rPr lang="en-US"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a:t>
            </a:r>
            <a:r>
              <a:rPr lang="vi-VN"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altLang="zh-CN" sz="3600" b="1" kern="0" dirty="0">
                <a:solidFill>
                  <a:srgbClr val="000000"/>
                </a:solidFill>
                <a:latin typeface="Times New Roman" pitchFamily="18" charset="0"/>
                <a:ea typeface="Arial-Rounded" panose="020B0500000000000000" pitchFamily="34" charset="0"/>
                <a:cs typeface="Times New Roman" pitchFamily="18" charset="0"/>
                <a:sym typeface="Arial"/>
              </a:rPr>
              <a:t>H</a:t>
            </a:r>
            <a:r>
              <a:rPr lang="vi-VN" altLang="zh-CN" sz="3600" b="1" kern="0" dirty="0" smtClean="0">
                <a:solidFill>
                  <a:srgbClr val="000000"/>
                </a:solidFill>
                <a:latin typeface="Times New Roman" pitchFamily="18" charset="0"/>
                <a:ea typeface="Arial-Rounded" panose="020B0500000000000000" pitchFamily="34" charset="0"/>
                <a:cs typeface="Times New Roman" pitchFamily="18" charset="0"/>
                <a:sym typeface="Arial"/>
              </a:rPr>
              <a:t>àng </a:t>
            </a:r>
            <a:r>
              <a:rPr lang="vi-VN" altLang="zh-CN" sz="3600" b="1" kern="0" dirty="0">
                <a:solidFill>
                  <a:srgbClr val="000000"/>
                </a:solidFill>
                <a:latin typeface="Times New Roman" pitchFamily="18" charset="0"/>
                <a:ea typeface="Arial-Rounded" panose="020B0500000000000000" pitchFamily="34" charset="0"/>
                <a:cs typeface="Times New Roman" pitchFamily="18" charset="0"/>
                <a:sym typeface="Arial"/>
              </a:rPr>
              <a:t>ngàn búp nõn là hàng ngàn ánh nến trong xanh.</a:t>
            </a:r>
            <a:endParaRPr lang="zh-CN" altLang="en-US" sz="3600" b="1" kern="0" dirty="0">
              <a:solidFill>
                <a:srgbClr val="FF0000"/>
              </a:solidFill>
              <a:latin typeface="Times New Roman" pitchFamily="18" charset="0"/>
              <a:ea typeface="Arial-Rounded" panose="020B0500000000000000" pitchFamily="34" charset="0"/>
              <a:cs typeface="Times New Roman" pitchFamily="18" charset="0"/>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92" y="3394554"/>
            <a:ext cx="5028157" cy="3300609"/>
          </a:xfrm>
          <a:prstGeom prst="rect">
            <a:avLst/>
          </a:prstGeom>
        </p:spPr>
      </p:pic>
    </p:spTree>
    <p:extLst>
      <p:ext uri="{BB962C8B-B14F-4D97-AF65-F5344CB8AC3E}">
        <p14:creationId xmlns:p14="http://schemas.microsoft.com/office/powerpoint/2010/main" val="3309089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59317E-8394-48E4-8792-F286037C1D4B}"/>
              </a:ext>
            </a:extLst>
          </p:cNvPr>
          <p:cNvSpPr/>
          <p:nvPr/>
        </p:nvSpPr>
        <p:spPr>
          <a:xfrm>
            <a:off x="1255646" y="454502"/>
            <a:ext cx="10748307" cy="1200329"/>
          </a:xfrm>
          <a:prstGeom prst="rect">
            <a:avLst/>
          </a:prstGeom>
        </p:spPr>
        <p:txBody>
          <a:bodyPr wrap="square" lIns="91431" tIns="45715" rIns="91431" bIns="45715">
            <a:spAutoFit/>
          </a:bodyPr>
          <a:lstStyle/>
          <a:p>
            <a:pPr>
              <a:lnSpc>
                <a:spcPct val="90000"/>
              </a:lnSpc>
              <a:spcBef>
                <a:spcPts val="1000"/>
              </a:spcBef>
              <a:defRPr/>
            </a:pPr>
            <a:r>
              <a:rPr lang="vi-VN" sz="4000" b="1" dirty="0">
                <a:latin typeface="Times New Roman" pitchFamily="18" charset="0"/>
                <a:ea typeface="Arial-Rounded" panose="020B0500000000000000" pitchFamily="34" charset="0"/>
                <a:cs typeface="Times New Roman" pitchFamily="18" charset="0"/>
                <a:sym typeface="Arial"/>
              </a:rPr>
              <a:t>Những chi tiết nào cho thấy các loài chim đem đến không khí tưng bừng trên cây gạo?</a:t>
            </a:r>
          </a:p>
        </p:txBody>
      </p:sp>
      <p:sp>
        <p:nvSpPr>
          <p:cNvPr id="3" name="Oval 2">
            <a:extLst>
              <a:ext uri="{FF2B5EF4-FFF2-40B4-BE49-F238E27FC236}">
                <a16:creationId xmlns:a16="http://schemas.microsoft.com/office/drawing/2014/main" xmlns="" id="{E41307BD-AE95-48A6-9856-65C996AB9B72}"/>
              </a:ext>
            </a:extLst>
          </p:cNvPr>
          <p:cNvSpPr/>
          <p:nvPr/>
        </p:nvSpPr>
        <p:spPr>
          <a:xfrm>
            <a:off x="613776" y="481857"/>
            <a:ext cx="742799"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lIns="91431" tIns="45715" rIns="91431" bIns="45715" rtlCol="0" anchor="ctr"/>
          <a:lstStyle/>
          <a:p>
            <a:pPr algn="ctr">
              <a:defRPr/>
            </a:pPr>
            <a:r>
              <a:rPr lang="en-US" sz="3200" b="1" kern="0" dirty="0">
                <a:latin typeface="Times New Roman" pitchFamily="18" charset="0"/>
                <a:ea typeface="Arial-Rounded" panose="020B0500000000000000" pitchFamily="34" charset="0"/>
                <a:cs typeface="Times New Roman" pitchFamily="18" charset="0"/>
                <a:sym typeface="Arial"/>
              </a:rPr>
              <a:t>2</a:t>
            </a:r>
          </a:p>
        </p:txBody>
      </p:sp>
      <p:sp>
        <p:nvSpPr>
          <p:cNvPr id="4" name="Rectangle 3">
            <a:extLst>
              <a:ext uri="{FF2B5EF4-FFF2-40B4-BE49-F238E27FC236}">
                <a16:creationId xmlns:a16="http://schemas.microsoft.com/office/drawing/2014/main" xmlns="" id="{B2BB11EC-B8CE-4E14-9785-452D385A14B6}"/>
              </a:ext>
            </a:extLst>
          </p:cNvPr>
          <p:cNvSpPr/>
          <p:nvPr/>
        </p:nvSpPr>
        <p:spPr>
          <a:xfrm>
            <a:off x="732779" y="1826902"/>
            <a:ext cx="10803692" cy="2160591"/>
          </a:xfrm>
          <a:prstGeom prst="rect">
            <a:avLst/>
          </a:prstGeom>
        </p:spPr>
        <p:txBody>
          <a:bodyPr wrap="square" lIns="91431" tIns="45715" rIns="91431" bIns="45715">
            <a:spAutoFit/>
          </a:bodyPr>
          <a:lstStyle/>
          <a:p>
            <a:pPr algn="just">
              <a:lnSpc>
                <a:spcPct val="112000"/>
              </a:lnSpc>
              <a:defRPr/>
            </a:pPr>
            <a:r>
              <a:rPr lang="vi-VN" altLang="zh-CN" sz="4000" b="1" kern="0" dirty="0">
                <a:solidFill>
                  <a:srgbClr val="0000CC"/>
                </a:solidFill>
                <a:latin typeface="Times New Roman" pitchFamily="18" charset="0"/>
                <a:ea typeface="Arial-Rounded" panose="020B0500000000000000" pitchFamily="34" charset="0"/>
                <a:cs typeface="Times New Roman" pitchFamily="18" charset="0"/>
                <a:sym typeface="Arial"/>
              </a:rPr>
              <a:t>Đàn đàn lũ lũ bay đi bay về, lượn lên lượn xuống. Chúng gọi nhau, trò chuyện, trêu ghẹo và tranh cãi nhau, ồn mà vui không thể tưởng </a:t>
            </a:r>
            <a:r>
              <a:rPr lang="vi-VN" altLang="zh-CN" sz="4000" b="1" kern="0" dirty="0" smtClean="0">
                <a:solidFill>
                  <a:srgbClr val="0000CC"/>
                </a:solidFill>
                <a:latin typeface="Times New Roman" pitchFamily="18" charset="0"/>
                <a:ea typeface="Arial-Rounded" panose="020B0500000000000000" pitchFamily="34" charset="0"/>
                <a:cs typeface="Times New Roman" pitchFamily="18" charset="0"/>
                <a:sym typeface="Arial"/>
              </a:rPr>
              <a:t>được</a:t>
            </a:r>
            <a:r>
              <a:rPr lang="en-US" altLang="zh-CN" sz="4000" b="1" kern="0" smtClean="0">
                <a:solidFill>
                  <a:srgbClr val="0000CC"/>
                </a:solidFill>
                <a:latin typeface="Times New Roman" pitchFamily="18" charset="0"/>
                <a:ea typeface="Arial-Rounded" panose="020B0500000000000000" pitchFamily="34" charset="0"/>
                <a:cs typeface="Times New Roman" pitchFamily="18" charset="0"/>
                <a:sym typeface="Arial"/>
              </a:rPr>
              <a:t>.</a:t>
            </a:r>
            <a:endParaRPr lang="zh-CN" altLang="en-US" sz="4000" b="1" kern="0" dirty="0">
              <a:solidFill>
                <a:srgbClr val="0000CC"/>
              </a:solidFill>
              <a:latin typeface="Times New Roman" pitchFamily="18" charset="0"/>
              <a:ea typeface="Arial-Rounded" panose="020B0500000000000000" pitchFamily="34" charset="0"/>
              <a:cs typeface="Times New Roman" pitchFamily="18" charset="0"/>
              <a:sym typeface="Arial"/>
            </a:endParaRPr>
          </a:p>
        </p:txBody>
      </p:sp>
    </p:spTree>
    <p:extLst>
      <p:ext uri="{BB962C8B-B14F-4D97-AF65-F5344CB8AC3E}">
        <p14:creationId xmlns:p14="http://schemas.microsoft.com/office/powerpoint/2010/main" val="3309089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59317E-8394-48E4-8792-F286037C1D4B}"/>
              </a:ext>
            </a:extLst>
          </p:cNvPr>
          <p:cNvSpPr/>
          <p:nvPr/>
        </p:nvSpPr>
        <p:spPr>
          <a:xfrm>
            <a:off x="1218068" y="128826"/>
            <a:ext cx="10748307" cy="646331"/>
          </a:xfrm>
          <a:prstGeom prst="rect">
            <a:avLst/>
          </a:prstGeom>
        </p:spPr>
        <p:txBody>
          <a:bodyPr wrap="square" lIns="91431" tIns="45715" rIns="91431" bIns="45715">
            <a:spAutoFit/>
          </a:bodyPr>
          <a:lstStyle/>
          <a:p>
            <a:pPr>
              <a:lnSpc>
                <a:spcPct val="90000"/>
              </a:lnSpc>
              <a:spcBef>
                <a:spcPts val="1000"/>
              </a:spcBef>
              <a:defRPr/>
            </a:pPr>
            <a:r>
              <a:rPr lang="vi-VN" sz="4000" b="1" dirty="0">
                <a:solidFill>
                  <a:srgbClr val="FF0066"/>
                </a:solidFill>
                <a:latin typeface="Times New Roman" pitchFamily="18" charset="0"/>
                <a:ea typeface="Arial-Rounded" panose="020B0500000000000000" pitchFamily="34" charset="0"/>
                <a:cs typeface="Times New Roman" pitchFamily="18" charset="0"/>
                <a:sym typeface="Arial"/>
              </a:rPr>
              <a:t>Vì sao trên cây gạo lại có “ngày hội mùa xuân”?</a:t>
            </a:r>
          </a:p>
        </p:txBody>
      </p:sp>
      <p:sp>
        <p:nvSpPr>
          <p:cNvPr id="3" name="Oval 2">
            <a:extLst>
              <a:ext uri="{FF2B5EF4-FFF2-40B4-BE49-F238E27FC236}">
                <a16:creationId xmlns:a16="http://schemas.microsoft.com/office/drawing/2014/main" xmlns="" id="{E41307BD-AE95-48A6-9856-65C996AB9B72}"/>
              </a:ext>
            </a:extLst>
          </p:cNvPr>
          <p:cNvSpPr/>
          <p:nvPr/>
        </p:nvSpPr>
        <p:spPr>
          <a:xfrm>
            <a:off x="688931" y="116299"/>
            <a:ext cx="655117" cy="68873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lIns="91431" tIns="45715" rIns="91431" bIns="45715" rtlCol="0" anchor="ctr"/>
          <a:lstStyle/>
          <a:p>
            <a:pPr algn="ctr">
              <a:defRPr/>
            </a:pPr>
            <a:r>
              <a:rPr lang="en-US" sz="3200" b="1" kern="0" dirty="0">
                <a:solidFill>
                  <a:srgbClr val="EF89A1">
                    <a:lumMod val="75000"/>
                  </a:srgbClr>
                </a:solidFill>
                <a:latin typeface="Times New Roman" pitchFamily="18" charset="0"/>
                <a:ea typeface="Arial-Rounded" panose="020B0500000000000000" pitchFamily="34" charset="0"/>
                <a:cs typeface="Times New Roman" pitchFamily="18" charset="0"/>
                <a:sym typeface="Arial"/>
              </a:rPr>
              <a:t>3</a:t>
            </a:r>
          </a:p>
        </p:txBody>
      </p:sp>
      <p:sp>
        <p:nvSpPr>
          <p:cNvPr id="4" name="Rectangle 3">
            <a:extLst>
              <a:ext uri="{FF2B5EF4-FFF2-40B4-BE49-F238E27FC236}">
                <a16:creationId xmlns:a16="http://schemas.microsoft.com/office/drawing/2014/main" xmlns="" id="{B2BB11EC-B8CE-4E14-9785-452D385A14B6}"/>
              </a:ext>
            </a:extLst>
          </p:cNvPr>
          <p:cNvSpPr/>
          <p:nvPr/>
        </p:nvSpPr>
        <p:spPr>
          <a:xfrm>
            <a:off x="1306471" y="827676"/>
            <a:ext cx="10305156" cy="2574294"/>
          </a:xfrm>
          <a:prstGeom prst="rect">
            <a:avLst/>
          </a:prstGeom>
        </p:spPr>
        <p:txBody>
          <a:bodyPr wrap="square" lIns="91431" tIns="45715" rIns="91431" bIns="45715">
            <a:spAutoFit/>
          </a:bodyPr>
          <a:lstStyle/>
          <a:p>
            <a:pPr algn="just">
              <a:lnSpc>
                <a:spcPct val="112000"/>
              </a:lnSpc>
              <a:defRPr/>
            </a:pPr>
            <a:r>
              <a:rPr lang="vi-VN" altLang="zh-CN" sz="3600" b="1" kern="0" dirty="0">
                <a:solidFill>
                  <a:srgbClr val="0000CC"/>
                </a:solidFill>
                <a:latin typeface="Times New Roman" pitchFamily="18" charset="0"/>
                <a:ea typeface="Arial-Rounded" panose="020B0500000000000000" pitchFamily="34" charset="0"/>
                <a:cs typeface="Times New Roman" pitchFamily="18" charset="0"/>
                <a:sym typeface="Arial"/>
              </a:rPr>
              <a:t>Vì trên cây gạo đầy màu sắc và </a:t>
            </a:r>
            <a:r>
              <a:rPr lang="en-US" altLang="zh-CN" sz="3600" b="1" kern="0" dirty="0" err="1">
                <a:solidFill>
                  <a:srgbClr val="0000CC"/>
                </a:solidFill>
                <a:latin typeface="Times New Roman" pitchFamily="18" charset="0"/>
                <a:ea typeface="Arial-Rounded" panose="020B0500000000000000" pitchFamily="34" charset="0"/>
                <a:cs typeface="Times New Roman" pitchFamily="18" charset="0"/>
                <a:sym typeface="Arial"/>
              </a:rPr>
              <a:t>đầy</a:t>
            </a:r>
            <a:r>
              <a:rPr lang="en-US" altLang="zh-CN" sz="3600" b="1" kern="0" dirty="0">
                <a:solidFill>
                  <a:srgbClr val="0000CC"/>
                </a:solidFill>
                <a:latin typeface="Times New Roman" pitchFamily="18" charset="0"/>
                <a:ea typeface="Arial-Rounded" panose="020B0500000000000000" pitchFamily="34" charset="0"/>
                <a:cs typeface="Times New Roman" pitchFamily="18" charset="0"/>
                <a:sym typeface="Arial"/>
              </a:rPr>
              <a:t> </a:t>
            </a:r>
            <a:r>
              <a:rPr lang="vi-VN" altLang="zh-CN" sz="3600" b="1" kern="0" dirty="0">
                <a:solidFill>
                  <a:srgbClr val="0000CC"/>
                </a:solidFill>
                <a:latin typeface="Times New Roman" pitchFamily="18" charset="0"/>
                <a:ea typeface="Arial-Rounded" panose="020B0500000000000000" pitchFamily="34" charset="0"/>
                <a:cs typeface="Times New Roman" pitchFamily="18" charset="0"/>
                <a:sym typeface="Arial"/>
              </a:rPr>
              <a:t>âm thanh rộn rã của các loài chim. Tất cả những âm thanh và màu sắc đó tạo thành cảnh sắc vui nhộn, náo nhiệt của ngày hội mùa xuân.</a:t>
            </a:r>
            <a:endParaRPr lang="zh-CN" altLang="en-US" sz="3600" kern="0" dirty="0">
              <a:solidFill>
                <a:srgbClr val="0000CC"/>
              </a:solidFill>
              <a:latin typeface="Times New Roman" pitchFamily="18" charset="0"/>
              <a:ea typeface="Arial-Rounded" panose="020B0500000000000000" pitchFamily="34" charset="0"/>
              <a:cs typeface="Times New Roman" pitchFamily="18" charset="0"/>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352" y="3344450"/>
            <a:ext cx="7189939" cy="3540283"/>
          </a:xfrm>
          <a:prstGeom prst="rect">
            <a:avLst/>
          </a:prstGeom>
        </p:spPr>
      </p:pic>
    </p:spTree>
    <p:extLst>
      <p:ext uri="{BB962C8B-B14F-4D97-AF65-F5344CB8AC3E}">
        <p14:creationId xmlns:p14="http://schemas.microsoft.com/office/powerpoint/2010/main" val="3309089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2E04FA07-0ADA-45F7-9567-92C2F4CFBB08}"/>
              </a:ext>
            </a:extLst>
          </p:cNvPr>
          <p:cNvSpPr/>
          <p:nvPr/>
        </p:nvSpPr>
        <p:spPr>
          <a:xfrm>
            <a:off x="0" y="-200416"/>
            <a:ext cx="12192000" cy="7352778"/>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indent="692081" algn="just">
              <a:lnSpc>
                <a:spcPct val="120000"/>
              </a:lnSpc>
              <a:defRPr/>
            </a:pPr>
            <a:endParaRPr lang="en-US" sz="4000" dirty="0">
              <a:solidFill>
                <a:srgbClr val="44546A"/>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xmlns="" id="{E41307BD-AE95-48A6-9856-65C996AB9B72}"/>
              </a:ext>
            </a:extLst>
          </p:cNvPr>
          <p:cNvSpPr/>
          <p:nvPr/>
        </p:nvSpPr>
        <p:spPr>
          <a:xfrm>
            <a:off x="883090" y="1521515"/>
            <a:ext cx="623075" cy="59786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lIns="91431" tIns="45715" rIns="91431" bIns="45715" rtlCol="0" anchor="ctr"/>
          <a:lstStyle/>
          <a:p>
            <a:pPr algn="ctr">
              <a:defRPr/>
            </a:pPr>
            <a:r>
              <a:rPr lang="en-US" sz="3200" b="1" kern="0" dirty="0">
                <a:solidFill>
                  <a:srgbClr val="EF89A1">
                    <a:lumMod val="75000"/>
                  </a:srgbClr>
                </a:solidFill>
                <a:latin typeface="Times New Roman" pitchFamily="18" charset="0"/>
                <a:ea typeface="Arial-Rounded" panose="020B0500000000000000" pitchFamily="34" charset="0"/>
                <a:cs typeface="Times New Roman" pitchFamily="18" charset="0"/>
                <a:sym typeface="Arial"/>
              </a:rPr>
              <a:t>4</a:t>
            </a:r>
          </a:p>
        </p:txBody>
      </p:sp>
      <p:sp>
        <p:nvSpPr>
          <p:cNvPr id="24" name="Rectangle 23">
            <a:extLst>
              <a:ext uri="{FF2B5EF4-FFF2-40B4-BE49-F238E27FC236}">
                <a16:creationId xmlns:a16="http://schemas.microsoft.com/office/drawing/2014/main" xmlns="" id="{0E59317E-8394-48E4-8792-F286037C1D4B}"/>
              </a:ext>
            </a:extLst>
          </p:cNvPr>
          <p:cNvSpPr/>
          <p:nvPr/>
        </p:nvSpPr>
        <p:spPr>
          <a:xfrm>
            <a:off x="1506166" y="1519212"/>
            <a:ext cx="10748307" cy="1200329"/>
          </a:xfrm>
          <a:prstGeom prst="rect">
            <a:avLst/>
          </a:prstGeom>
        </p:spPr>
        <p:txBody>
          <a:bodyPr wrap="square" lIns="91431" tIns="45715" rIns="91431" bIns="45715">
            <a:spAutoFit/>
          </a:bodyPr>
          <a:lstStyle/>
          <a:p>
            <a:pPr>
              <a:lnSpc>
                <a:spcPct val="90000"/>
              </a:lnSpc>
              <a:spcBef>
                <a:spcPts val="1000"/>
              </a:spcBef>
              <a:defRPr/>
            </a:pPr>
            <a:r>
              <a:rPr lang="vi-VN" sz="4000" b="1" dirty="0">
                <a:solidFill>
                  <a:srgbClr val="FF0066"/>
                </a:solidFill>
                <a:latin typeface="Times New Roman" pitchFamily="18" charset="0"/>
                <a:ea typeface="Arial-Rounded" panose="020B0500000000000000" pitchFamily="34" charset="0"/>
                <a:cs typeface="Times New Roman" pitchFamily="18" charset="0"/>
                <a:sym typeface="Arial"/>
              </a:rPr>
              <a:t>Những hình ảnh nào cho thấy cây gạo mang vẻ đẹp mới khi hết mùa hoa?</a:t>
            </a:r>
          </a:p>
        </p:txBody>
      </p:sp>
      <p:grpSp>
        <p:nvGrpSpPr>
          <p:cNvPr id="35" name="Group 34">
            <a:extLst>
              <a:ext uri="{FF2B5EF4-FFF2-40B4-BE49-F238E27FC236}">
                <a16:creationId xmlns:a16="http://schemas.microsoft.com/office/drawing/2014/main" xmlns="" id="{6DD3C94E-6435-42D3-B80D-9AEEFB7B6881}"/>
              </a:ext>
            </a:extLst>
          </p:cNvPr>
          <p:cNvGrpSpPr/>
          <p:nvPr/>
        </p:nvGrpSpPr>
        <p:grpSpPr>
          <a:xfrm>
            <a:off x="1425679" y="3022337"/>
            <a:ext cx="9479709" cy="2737304"/>
            <a:chOff x="1717200" y="5206535"/>
            <a:chExt cx="7177140" cy="584583"/>
          </a:xfrm>
        </p:grpSpPr>
        <p:sp>
          <p:nvSpPr>
            <p:cNvPr id="36" name="Rounded Rectangle 18">
              <a:extLst>
                <a:ext uri="{FF2B5EF4-FFF2-40B4-BE49-F238E27FC236}">
                  <a16:creationId xmlns:a16="http://schemas.microsoft.com/office/drawing/2014/main" xmlns=""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algn="ctr">
                <a:buClr>
                  <a:srgbClr val="000000"/>
                </a:buClr>
                <a:defRPr/>
              </a:pPr>
              <a:endParaRPr lang="en-US" sz="1900" ker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xmlns="" id="{B2BB11EC-B8CE-4E14-9785-452D385A14B6}"/>
                </a:ext>
              </a:extLst>
            </p:cNvPr>
            <p:cNvSpPr/>
            <p:nvPr/>
          </p:nvSpPr>
          <p:spPr>
            <a:xfrm>
              <a:off x="2085777" y="5257389"/>
              <a:ext cx="6542298" cy="417258"/>
            </a:xfrm>
            <a:prstGeom prst="rect">
              <a:avLst/>
            </a:prstGeom>
          </p:spPr>
          <p:txBody>
            <a:bodyPr wrap="square">
              <a:spAutoFit/>
            </a:bodyPr>
            <a:lstStyle/>
            <a:p>
              <a:pPr algn="just">
                <a:lnSpc>
                  <a:spcPct val="112000"/>
                </a:lnSpc>
                <a:defRPr/>
              </a:pPr>
              <a:r>
                <a:rPr lang="vi-VN" altLang="zh-CN" sz="3600" b="1" kern="0" dirty="0">
                  <a:solidFill>
                    <a:srgbClr val="000000"/>
                  </a:solidFill>
                  <a:latin typeface="Times New Roman" pitchFamily="18" charset="0"/>
                  <a:ea typeface="Arial-Rounded" panose="020B0500000000000000" pitchFamily="34" charset="0"/>
                  <a:cs typeface="Times New Roman" pitchFamily="18" charset="0"/>
                  <a:sym typeface="Arial"/>
                </a:rPr>
                <a:t>Hết mùa hoa, chim chóc cũng vãn. Cây gạo chấm dứt những ngày tưng bừng ồn ã, lại trở về với dáng vẻ xanh mát, trầm tư.</a:t>
              </a:r>
              <a:endParaRPr lang="zh-CN" altLang="en-US" sz="3600" kern="0" dirty="0">
                <a:solidFill>
                  <a:srgbClr val="FF0000"/>
                </a:solidFill>
                <a:latin typeface="Times New Roman" pitchFamily="18" charset="0"/>
                <a:ea typeface="Arial-Rounded" panose="020B0500000000000000" pitchFamily="34" charset="0"/>
                <a:cs typeface="Times New Roman" pitchFamily="18" charset="0"/>
                <a:sym typeface="Arial"/>
              </a:endParaRPr>
            </a:p>
          </p:txBody>
        </p:sp>
      </p:grpSp>
    </p:spTree>
    <p:extLst>
      <p:ext uri="{BB962C8B-B14F-4D97-AF65-F5344CB8AC3E}">
        <p14:creationId xmlns:p14="http://schemas.microsoft.com/office/powerpoint/2010/main" val="2181029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2E04FA07-0ADA-45F7-9567-92C2F4CFBB08}"/>
              </a:ext>
            </a:extLst>
          </p:cNvPr>
          <p:cNvSpPr/>
          <p:nvPr/>
        </p:nvSpPr>
        <p:spPr>
          <a:xfrm>
            <a:off x="410310" y="430597"/>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indent="692081" algn="just">
              <a:lnSpc>
                <a:spcPct val="120000"/>
              </a:lnSpc>
              <a:defRPr/>
            </a:pPr>
            <a:endParaRPr lang="en-US" sz="4000" dirty="0">
              <a:solidFill>
                <a:srgbClr val="44546A"/>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xmlns="" id="{E41307BD-AE95-48A6-9856-65C996AB9B72}"/>
              </a:ext>
            </a:extLst>
          </p:cNvPr>
          <p:cNvSpPr/>
          <p:nvPr/>
        </p:nvSpPr>
        <p:spPr>
          <a:xfrm>
            <a:off x="883090" y="1521515"/>
            <a:ext cx="548640" cy="59786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lIns="91431" tIns="45715" rIns="91431" bIns="45715" rtlCol="0" anchor="ctr"/>
          <a:lstStyle/>
          <a:p>
            <a:pPr algn="ctr">
              <a:defRPr/>
            </a:pPr>
            <a:r>
              <a:rPr lang="en-US" sz="3200" b="1" kern="0" dirty="0">
                <a:solidFill>
                  <a:srgbClr val="EF89A1">
                    <a:lumMod val="75000"/>
                  </a:srgbClr>
                </a:solidFill>
                <a:latin typeface="Times New Roman" pitchFamily="18" charset="0"/>
                <a:ea typeface="Arial-Rounded" panose="020B0500000000000000" pitchFamily="34" charset="0"/>
                <a:cs typeface="Times New Roman" pitchFamily="18" charset="0"/>
                <a:sym typeface="Arial"/>
              </a:rPr>
              <a:t>5</a:t>
            </a:r>
          </a:p>
        </p:txBody>
      </p:sp>
      <p:sp>
        <p:nvSpPr>
          <p:cNvPr id="24" name="Rectangle 23">
            <a:extLst>
              <a:ext uri="{FF2B5EF4-FFF2-40B4-BE49-F238E27FC236}">
                <a16:creationId xmlns:a16="http://schemas.microsoft.com/office/drawing/2014/main" xmlns="" id="{0E59317E-8394-48E4-8792-F286037C1D4B}"/>
              </a:ext>
            </a:extLst>
          </p:cNvPr>
          <p:cNvSpPr/>
          <p:nvPr/>
        </p:nvSpPr>
        <p:spPr>
          <a:xfrm>
            <a:off x="1506166" y="1519212"/>
            <a:ext cx="9990510" cy="1200329"/>
          </a:xfrm>
          <a:prstGeom prst="rect">
            <a:avLst/>
          </a:prstGeom>
        </p:spPr>
        <p:txBody>
          <a:bodyPr wrap="square" lIns="91431" tIns="45715" rIns="91431" bIns="45715">
            <a:spAutoFit/>
          </a:bodyPr>
          <a:lstStyle/>
          <a:p>
            <a:pPr algn="just">
              <a:lnSpc>
                <a:spcPct val="90000"/>
              </a:lnSpc>
              <a:spcBef>
                <a:spcPts val="1000"/>
              </a:spcBef>
              <a:defRPr/>
            </a:pPr>
            <a:r>
              <a:rPr lang="vi-VN" sz="4000" b="1" dirty="0">
                <a:solidFill>
                  <a:srgbClr val="FF0066"/>
                </a:solidFill>
                <a:latin typeface="Times New Roman" pitchFamily="18" charset="0"/>
                <a:ea typeface="Arial-Rounded" panose="020B0500000000000000" pitchFamily="34" charset="0"/>
                <a:cs typeface="Times New Roman" pitchFamily="18" charset="0"/>
                <a:sym typeface="Arial"/>
              </a:rPr>
              <a:t>Em thích hình ảnh cây gạo vào mùa nào? Vì sao? </a:t>
            </a:r>
          </a:p>
        </p:txBody>
      </p:sp>
    </p:spTree>
    <p:extLst>
      <p:ext uri="{BB962C8B-B14F-4D97-AF65-F5344CB8AC3E}">
        <p14:creationId xmlns:p14="http://schemas.microsoft.com/office/powerpoint/2010/main" val="3175128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CAAEF4-9693-BBAC-27FE-D5C0E9687A4C}"/>
              </a:ext>
            </a:extLst>
          </p:cNvPr>
          <p:cNvSpPr txBox="1"/>
          <p:nvPr/>
        </p:nvSpPr>
        <p:spPr>
          <a:xfrm>
            <a:off x="660400" y="1244602"/>
            <a:ext cx="10668000" cy="2792247"/>
          </a:xfrm>
          <a:prstGeom prst="roundRect">
            <a:avLst/>
          </a:prstGeom>
          <a:solidFill>
            <a:srgbClr val="00B0F0"/>
          </a:solidFill>
          <a:effectLst>
            <a:reflection blurRad="6350" stA="50000" endA="300" endPos="55000" dir="5400000" sy="-100000" algn="bl" rotWithShape="0"/>
          </a:effectLst>
        </p:spPr>
        <p:txBody>
          <a:bodyPr wrap="square" lIns="60948" tIns="30474" rIns="60948" bIns="30474" rtlCol="0">
            <a:spAutoFit/>
          </a:bodyPr>
          <a:lstStyle/>
          <a:p>
            <a:pPr algn="ctr"/>
            <a:r>
              <a:rPr lang="en-US" sz="4400" b="1" dirty="0" err="1">
                <a:solidFill>
                  <a:srgbClr val="FF0000"/>
                </a:solidFill>
                <a:latin typeface="Times New Roman" pitchFamily="18" charset="0"/>
                <a:cs typeface="Times New Roman" pitchFamily="18" charset="0"/>
              </a:rPr>
              <a:t>Nội</a:t>
            </a:r>
            <a:r>
              <a:rPr lang="en-US" sz="4400" b="1" dirty="0">
                <a:solidFill>
                  <a:srgbClr val="FF0000"/>
                </a:solidFill>
                <a:latin typeface="Times New Roman" pitchFamily="18" charset="0"/>
                <a:cs typeface="Times New Roman" pitchFamily="18" charset="0"/>
              </a:rPr>
              <a:t> dung:</a:t>
            </a:r>
          </a:p>
          <a:p>
            <a:pPr algn="ctr"/>
            <a:r>
              <a:rPr lang="en-US" sz="4000" b="1" dirty="0" err="1">
                <a:latin typeface="Times New Roman" pitchFamily="18" charset="0"/>
                <a:cs typeface="Times New Roman" pitchFamily="18" charset="0"/>
              </a:rPr>
              <a:t>Toàn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nói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về</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vẻ</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đẹp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biểu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tượng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đẹp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làng</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quê</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Việt</a:t>
            </a:r>
            <a:r>
              <a:rPr lang="en-US" sz="4000" b="1" smtClean="0">
                <a:latin typeface="Times New Roman" pitchFamily="18" charset="0"/>
                <a:cs typeface="Times New Roman" pitchFamily="18" charset="0"/>
              </a:rPr>
              <a:t> Nam.</a:t>
            </a:r>
            <a:endParaRPr lang="en-US" sz="4000" b="1" dirty="0">
              <a:latin typeface="Times New Roman" pitchFamily="18" charset="0"/>
              <a:cs typeface="Times New Roman" pitchFamily="18" charset="0"/>
            </a:endParaRPr>
          </a:p>
          <a:p>
            <a:pPr algn="ct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53334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ây cối đẹp - Tìm trên Google.web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6823" y="372650"/>
            <a:ext cx="10384076" cy="5614791"/>
          </a:xfrm>
          <a:prstGeom prst="rect">
            <a:avLst/>
          </a:prstGeom>
        </p:spPr>
      </p:pic>
    </p:spTree>
    <p:extLst>
      <p:ext uri="{BB962C8B-B14F-4D97-AF65-F5344CB8AC3E}">
        <p14:creationId xmlns:p14="http://schemas.microsoft.com/office/powerpoint/2010/main" val="920841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705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4"/>
          <p:cNvSpPr>
            <a:spLocks noChangeArrowheads="1" noChangeShapeType="1" noTextEdit="1"/>
          </p:cNvSpPr>
          <p:nvPr/>
        </p:nvSpPr>
        <p:spPr bwMode="auto">
          <a:xfrm>
            <a:off x="2032002" y="1447273"/>
            <a:ext cx="8432271" cy="1817687"/>
          </a:xfrm>
          <a:prstGeom prst="rect">
            <a:avLst/>
          </a:prstGeom>
        </p:spPr>
        <p:txBody>
          <a:bodyPr wrap="none" lIns="76184" tIns="38092" rIns="76184" bIns="38092" fromWordArt="1">
            <a:prstTxWarp prst="textPlain">
              <a:avLst>
                <a:gd name="adj" fmla="val 49787"/>
              </a:avLst>
            </a:prstTxWarp>
          </a:bodyPr>
          <a:lstStyle/>
          <a:p>
            <a:pPr algn="ctr" fontAlgn="base">
              <a:spcBef>
                <a:spcPct val="0"/>
              </a:spcBef>
              <a:spcAft>
                <a:spcPct val="0"/>
              </a:spcAft>
            </a:pPr>
            <a:r>
              <a:rPr lang="vi-VN" sz="5100" b="1" kern="10" spc="-503">
                <a:ln w="12700">
                  <a:solidFill>
                    <a:srgbClr val="0000FF"/>
                  </a:solidFill>
                  <a:round/>
                  <a:headEnd/>
                  <a:tailEnd/>
                </a:ln>
                <a:solidFill>
                  <a:srgbClr val="FF0000"/>
                </a:solidFill>
                <a:latin typeface="Times New Roman"/>
                <a:cs typeface="Times New Roman"/>
              </a:rPr>
              <a:t>Xin cảm ơn quí thầy cô </a:t>
            </a:r>
          </a:p>
          <a:p>
            <a:pPr algn="ctr" fontAlgn="base">
              <a:spcBef>
                <a:spcPct val="0"/>
              </a:spcBef>
              <a:spcAft>
                <a:spcPct val="0"/>
              </a:spcAft>
            </a:pPr>
            <a:r>
              <a:rPr lang="vi-VN" sz="5100" b="1" kern="10" spc="-503">
                <a:ln w="12700">
                  <a:solidFill>
                    <a:srgbClr val="0000FF"/>
                  </a:solidFill>
                  <a:round/>
                  <a:headEnd/>
                  <a:tailEnd/>
                </a:ln>
                <a:solidFill>
                  <a:srgbClr val="FF0000"/>
                </a:solidFill>
                <a:latin typeface="Times New Roman"/>
                <a:cs typeface="Times New Roman"/>
              </a:rPr>
              <a:t>và các em học sinh .</a:t>
            </a:r>
            <a:endParaRPr lang="en-US" sz="5100" b="1" kern="10" spc="-503">
              <a:ln w="12700">
                <a:solidFill>
                  <a:srgbClr val="0000FF"/>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2646410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8" y="6424847"/>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sp>
        <p:nvSpPr>
          <p:cNvPr id="160" name="TextBox 159"/>
          <p:cNvSpPr txBox="1"/>
          <p:nvPr/>
        </p:nvSpPr>
        <p:spPr>
          <a:xfrm>
            <a:off x="9596195" y="4108462"/>
            <a:ext cx="184731" cy="1107996"/>
          </a:xfrm>
          <a:prstGeom prst="rect">
            <a:avLst/>
          </a:prstGeom>
          <a:noFill/>
        </p:spPr>
        <p:txBody>
          <a:bodyPr wrap="none" lIns="91422" tIns="45711" rIns="91422" bIns="45711" rtlCol="0">
            <a:spAutoFit/>
          </a:bodyPr>
          <a:lstStyle/>
          <a:p>
            <a:pPr defTabSz="914218">
              <a:defRPr/>
            </a:pPr>
            <a:endParaRPr lang="en-GB" sz="6600">
              <a:ln>
                <a:solidFill>
                  <a:sysClr val="windowText" lastClr="000000"/>
                </a:solidFill>
              </a:ln>
              <a:solidFill>
                <a:prstClr val="white"/>
              </a:solidFill>
              <a:latin typeface="iCiel Cadena" panose="02000503000000020004" pitchFamily="2" charset="0"/>
            </a:endParaRPr>
          </a:p>
        </p:txBody>
      </p:sp>
      <p:sp>
        <p:nvSpPr>
          <p:cNvPr id="76" name="Oval 28"/>
          <p:cNvSpPr>
            <a:spLocks noChangeArrowheads="1"/>
          </p:cNvSpPr>
          <p:nvPr/>
        </p:nvSpPr>
        <p:spPr bwMode="auto">
          <a:xfrm>
            <a:off x="8156577" y="126321"/>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sp>
        <p:nvSpPr>
          <p:cNvPr id="77" name="Freeform 56"/>
          <p:cNvSpPr>
            <a:spLocks/>
          </p:cNvSpPr>
          <p:nvPr/>
        </p:nvSpPr>
        <p:spPr bwMode="auto">
          <a:xfrm>
            <a:off x="3313114" y="302534"/>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sp>
        <p:nvSpPr>
          <p:cNvPr id="78" name="Freeform 57"/>
          <p:cNvSpPr>
            <a:spLocks/>
          </p:cNvSpPr>
          <p:nvPr/>
        </p:nvSpPr>
        <p:spPr bwMode="auto">
          <a:xfrm>
            <a:off x="5162550" y="640672"/>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sp>
        <p:nvSpPr>
          <p:cNvPr id="79" name="Freeform 58"/>
          <p:cNvSpPr>
            <a:spLocks/>
          </p:cNvSpPr>
          <p:nvPr/>
        </p:nvSpPr>
        <p:spPr bwMode="auto">
          <a:xfrm>
            <a:off x="9504364"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sp>
        <p:nvSpPr>
          <p:cNvPr id="80" name="Freeform 59"/>
          <p:cNvSpPr>
            <a:spLocks/>
          </p:cNvSpPr>
          <p:nvPr/>
        </p:nvSpPr>
        <p:spPr bwMode="auto">
          <a:xfrm>
            <a:off x="6934202"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sp>
        <p:nvSpPr>
          <p:cNvPr id="81" name="Freeform 60"/>
          <p:cNvSpPr>
            <a:spLocks/>
          </p:cNvSpPr>
          <p:nvPr/>
        </p:nvSpPr>
        <p:spPr bwMode="auto">
          <a:xfrm>
            <a:off x="8015290"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sp>
        <p:nvSpPr>
          <p:cNvPr id="82" name="Freeform 61"/>
          <p:cNvSpPr>
            <a:spLocks/>
          </p:cNvSpPr>
          <p:nvPr/>
        </p:nvSpPr>
        <p:spPr bwMode="auto">
          <a:xfrm>
            <a:off x="4119565" y="224747"/>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1" rIns="91422" bIns="45711" numCol="1" anchor="t" anchorCtr="0" compatLnSpc="1">
            <a:prstTxWarp prst="textNoShape">
              <a:avLst/>
            </a:prstTxWarp>
          </a:bodyPr>
          <a:lstStyle/>
          <a:p>
            <a:pPr defTabSz="914218">
              <a:defRPr/>
            </a:pPr>
            <a:endParaRPr lang="zh-CN" altLang="en-US">
              <a:solidFill>
                <a:prstClr val="black"/>
              </a:solidFill>
              <a:latin typeface="等线" panose="020F0502020204030204"/>
              <a:ea typeface="等线" panose="02010600030101010101" pitchFamily="2" charset="-122"/>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2"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0"/>
          <a:stretch>
            <a:fillRect/>
          </a:stretch>
        </p:blipFill>
        <p:spPr>
          <a:xfrm>
            <a:off x="412702" y="2044113"/>
            <a:ext cx="4828450" cy="2438611"/>
          </a:xfrm>
          <a:prstGeom prst="rect">
            <a:avLst/>
          </a:prstGeom>
        </p:spPr>
      </p:pic>
      <p:pic>
        <p:nvPicPr>
          <p:cNvPr id="46" name="Picture 45"/>
          <p:cNvPicPr>
            <a:picLocks noChangeAspect="1"/>
          </p:cNvPicPr>
          <p:nvPr/>
        </p:nvPicPr>
        <p:blipFill>
          <a:blip r:embed="rId11"/>
          <a:stretch>
            <a:fillRect/>
          </a:stretch>
        </p:blipFill>
        <p:spPr>
          <a:xfrm>
            <a:off x="1122129" y="1008566"/>
            <a:ext cx="4072481" cy="1201016"/>
          </a:xfrm>
          <a:prstGeom prst="rect">
            <a:avLst/>
          </a:prstGeom>
        </p:spPr>
      </p:pic>
      <p:pic>
        <p:nvPicPr>
          <p:cNvPr id="29" name="Picture 28">
            <a:hlinkClick r:id="rId12" action="ppaction://hlinksldjump"/>
            <a:extLst>
              <a:ext uri="{FF2B5EF4-FFF2-40B4-BE49-F238E27FC236}">
                <a16:creationId xmlns:a16="http://schemas.microsoft.com/office/drawing/2014/main" xmlns="" id="{F2D27E94-CA7F-4E3A-B2B3-7D61E81AB2D8}"/>
              </a:ext>
            </a:extLst>
          </p:cNvPr>
          <p:cNvPicPr>
            <a:picLocks noChangeAspect="1"/>
          </p:cNvPicPr>
          <p:nvPr/>
        </p:nvPicPr>
        <p:blipFill>
          <a:blip r:embed="rId13"/>
          <a:stretch>
            <a:fillRect/>
          </a:stretch>
        </p:blipFill>
        <p:spPr>
          <a:xfrm>
            <a:off x="6304776" y="922083"/>
            <a:ext cx="3066554" cy="2554445"/>
          </a:xfrm>
          <a:prstGeom prst="rect">
            <a:avLst/>
          </a:prstGeom>
        </p:spPr>
      </p:pic>
      <p:pic>
        <p:nvPicPr>
          <p:cNvPr id="30" name="Picture 29">
            <a:hlinkClick r:id="rId14" action="ppaction://hlinksldjump"/>
            <a:extLst>
              <a:ext uri="{FF2B5EF4-FFF2-40B4-BE49-F238E27FC236}">
                <a16:creationId xmlns:a16="http://schemas.microsoft.com/office/drawing/2014/main" xmlns="" id="{C9EB13E7-4DDF-41C0-8336-16495701ADBA}"/>
              </a:ext>
            </a:extLst>
          </p:cNvPr>
          <p:cNvPicPr>
            <a:picLocks noChangeAspect="1"/>
          </p:cNvPicPr>
          <p:nvPr/>
        </p:nvPicPr>
        <p:blipFill>
          <a:blip r:embed="rId15"/>
          <a:stretch>
            <a:fillRect/>
          </a:stretch>
        </p:blipFill>
        <p:spPr>
          <a:xfrm>
            <a:off x="8954804" y="1288072"/>
            <a:ext cx="3078747" cy="2530059"/>
          </a:xfrm>
          <a:prstGeom prst="rect">
            <a:avLst/>
          </a:prstGeom>
        </p:spPr>
      </p:pic>
      <p:pic>
        <p:nvPicPr>
          <p:cNvPr id="31" name="Picture 30">
            <a:hlinkClick r:id="rId16" action="ppaction://hlinksldjump"/>
            <a:extLst>
              <a:ext uri="{FF2B5EF4-FFF2-40B4-BE49-F238E27FC236}">
                <a16:creationId xmlns:a16="http://schemas.microsoft.com/office/drawing/2014/main" xmlns="" id="{FC46FE2B-C42C-409B-A595-F89B328E96F2}"/>
              </a:ext>
            </a:extLst>
          </p:cNvPr>
          <p:cNvPicPr>
            <a:picLocks noChangeAspect="1"/>
          </p:cNvPicPr>
          <p:nvPr/>
        </p:nvPicPr>
        <p:blipFill>
          <a:blip r:embed="rId17"/>
          <a:stretch>
            <a:fillRect/>
          </a:stretch>
        </p:blipFill>
        <p:spPr>
          <a:xfrm>
            <a:off x="8572982" y="3475995"/>
            <a:ext cx="3054361" cy="2493480"/>
          </a:xfrm>
          <a:prstGeom prst="rect">
            <a:avLst/>
          </a:prstGeom>
        </p:spPr>
      </p:pic>
      <p:pic>
        <p:nvPicPr>
          <p:cNvPr id="32" name="Picture 31">
            <a:hlinkClick r:id="rId18" action="ppaction://hlinksldjump"/>
            <a:extLst>
              <a:ext uri="{FF2B5EF4-FFF2-40B4-BE49-F238E27FC236}">
                <a16:creationId xmlns:a16="http://schemas.microsoft.com/office/drawing/2014/main" xmlns="" id="{3559DE82-33E8-4537-8E92-4054CA6C43D1}"/>
              </a:ext>
            </a:extLst>
          </p:cNvPr>
          <p:cNvPicPr>
            <a:picLocks noChangeAspect="1"/>
          </p:cNvPicPr>
          <p:nvPr/>
        </p:nvPicPr>
        <p:blipFill>
          <a:blip r:embed="rId19"/>
          <a:stretch>
            <a:fillRect/>
          </a:stretch>
        </p:blipFill>
        <p:spPr>
          <a:xfrm>
            <a:off x="5862098" y="3154545"/>
            <a:ext cx="3115326" cy="2462997"/>
          </a:xfrm>
          <a:prstGeom prst="rect">
            <a:avLst/>
          </a:prstGeom>
        </p:spPr>
      </p:pic>
      <p:sp>
        <p:nvSpPr>
          <p:cNvPr id="2" name="Rectangle: Rounded Corners 1">
            <a:hlinkClick r:id="rId7" action="ppaction://hlinksldjump"/>
            <a:extLst>
              <a:ext uri="{FF2B5EF4-FFF2-40B4-BE49-F238E27FC236}">
                <a16:creationId xmlns:a16="http://schemas.microsoft.com/office/drawing/2014/main" xmlns="" id="{DB83F302-688B-4419-B30F-FCF8F4687BD1}"/>
              </a:ext>
            </a:extLst>
          </p:cNvPr>
          <p:cNvSpPr/>
          <p:nvPr/>
        </p:nvSpPr>
        <p:spPr>
          <a:xfrm>
            <a:off x="10144127"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02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32"/>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3714" y="5879198"/>
            <a:ext cx="1600200" cy="978802"/>
          </a:xfrm>
          <a:prstGeom prst="rect">
            <a:avLst/>
          </a:prstGeom>
        </p:spPr>
      </p:pic>
      <p:sp>
        <p:nvSpPr>
          <p:cNvPr id="5" name="Rectangle 4">
            <a:extLst>
              <a:ext uri="{FF2B5EF4-FFF2-40B4-BE49-F238E27FC236}">
                <a16:creationId xmlns:a16="http://schemas.microsoft.com/office/drawing/2014/main" xmlns="" id="{3C852C89-7D54-4547-B628-594E41C66954}"/>
              </a:ext>
            </a:extLst>
          </p:cNvPr>
          <p:cNvSpPr/>
          <p:nvPr/>
        </p:nvSpPr>
        <p:spPr>
          <a:xfrm>
            <a:off x="0" y="102361"/>
            <a:ext cx="12193914" cy="3047155"/>
          </a:xfrm>
          <a:prstGeom prst="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15" tIns="45715" rIns="91415" bIns="45715" rtlCol="0" anchor="t"/>
          <a:lstStyle/>
          <a:p>
            <a:pPr algn="ctr" defTabSz="913969">
              <a:defRPr/>
            </a:pPr>
            <a:r>
              <a:rPr lang="en-US" sz="4000" b="1" dirty="0" err="1">
                <a:solidFill>
                  <a:prstClr val="black"/>
                </a:solidFill>
                <a:latin typeface="Times New Roman" pitchFamily="18" charset="0"/>
                <a:cs typeface="Times New Roman" pitchFamily="18" charset="0"/>
                <a:sym typeface="Arial"/>
              </a:rPr>
              <a:t>Hè</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về</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áo</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đỏ</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như</a:t>
            </a:r>
            <a:r>
              <a:rPr lang="en-US" sz="4000" b="1" dirty="0">
                <a:solidFill>
                  <a:prstClr val="black"/>
                </a:solidFill>
                <a:latin typeface="Times New Roman" pitchFamily="18" charset="0"/>
                <a:cs typeface="Times New Roman" pitchFamily="18" charset="0"/>
                <a:sym typeface="Arial"/>
              </a:rPr>
              <a:t> son</a:t>
            </a:r>
          </a:p>
          <a:p>
            <a:pPr algn="ctr" defTabSz="913969">
              <a:defRPr/>
            </a:pPr>
            <a:r>
              <a:rPr lang="en-US" sz="4000" b="1" dirty="0" err="1">
                <a:solidFill>
                  <a:prstClr val="black"/>
                </a:solidFill>
                <a:latin typeface="Times New Roman" pitchFamily="18" charset="0"/>
                <a:cs typeface="Times New Roman" pitchFamily="18" charset="0"/>
                <a:sym typeface="Arial"/>
              </a:rPr>
              <a:t>Hè</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đi</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thay</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lá</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xanh</a:t>
            </a:r>
            <a:r>
              <a:rPr lang="en-US" sz="4000" b="1" dirty="0">
                <a:solidFill>
                  <a:prstClr val="black"/>
                </a:solidFill>
                <a:latin typeface="Times New Roman" pitchFamily="18" charset="0"/>
                <a:cs typeface="Times New Roman" pitchFamily="18" charset="0"/>
                <a:sym typeface="Arial"/>
              </a:rPr>
              <a:t> non </a:t>
            </a:r>
            <a:r>
              <a:rPr lang="en-US" sz="4000" b="1" dirty="0" err="1">
                <a:solidFill>
                  <a:prstClr val="black"/>
                </a:solidFill>
                <a:latin typeface="Times New Roman" pitchFamily="18" charset="0"/>
                <a:cs typeface="Times New Roman" pitchFamily="18" charset="0"/>
                <a:sym typeface="Arial"/>
              </a:rPr>
              <a:t>mượt</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mà</a:t>
            </a:r>
            <a:endParaRPr lang="en-US" sz="4000" b="1" dirty="0">
              <a:solidFill>
                <a:prstClr val="black"/>
              </a:solidFill>
              <a:latin typeface="Times New Roman" pitchFamily="18" charset="0"/>
              <a:cs typeface="Times New Roman" pitchFamily="18" charset="0"/>
              <a:sym typeface="Arial"/>
            </a:endParaRPr>
          </a:p>
          <a:p>
            <a:pPr algn="ctr" defTabSz="913969">
              <a:defRPr/>
            </a:pPr>
            <a:r>
              <a:rPr lang="en-US" sz="4000" b="1" dirty="0" err="1">
                <a:solidFill>
                  <a:prstClr val="black"/>
                </a:solidFill>
                <a:latin typeface="Times New Roman" pitchFamily="18" charset="0"/>
                <a:cs typeface="Times New Roman" pitchFamily="18" charset="0"/>
                <a:sym typeface="Arial"/>
              </a:rPr>
              <a:t>Bao</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nhiêu</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tay</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tỏa</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rộng</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ra</a:t>
            </a:r>
            <a:endParaRPr lang="en-US" sz="4000" b="1" dirty="0">
              <a:solidFill>
                <a:prstClr val="black"/>
              </a:solidFill>
              <a:latin typeface="Times New Roman" pitchFamily="18" charset="0"/>
              <a:cs typeface="Times New Roman" pitchFamily="18" charset="0"/>
              <a:sym typeface="Arial"/>
            </a:endParaRPr>
          </a:p>
          <a:p>
            <a:pPr algn="ctr" defTabSz="913969">
              <a:defRPr/>
            </a:pP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Như</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vẫy</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như</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đón</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bạn</a:t>
            </a:r>
            <a:r>
              <a:rPr lang="en-US" sz="4000" b="1" dirty="0">
                <a:solidFill>
                  <a:prstClr val="black"/>
                </a:solidFill>
                <a:latin typeface="Times New Roman" pitchFamily="18" charset="0"/>
                <a:cs typeface="Times New Roman" pitchFamily="18" charset="0"/>
                <a:sym typeface="Arial"/>
              </a:rPr>
              <a:t> ta </a:t>
            </a:r>
            <a:r>
              <a:rPr lang="en-US" sz="4000" b="1" dirty="0" err="1">
                <a:solidFill>
                  <a:prstClr val="black"/>
                </a:solidFill>
                <a:latin typeface="Times New Roman" pitchFamily="18" charset="0"/>
                <a:cs typeface="Times New Roman" pitchFamily="18" charset="0"/>
                <a:sym typeface="Arial"/>
              </a:rPr>
              <a:t>đến</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trường</a:t>
            </a:r>
            <a:r>
              <a:rPr lang="en-US" sz="4000" b="1" dirty="0">
                <a:solidFill>
                  <a:prstClr val="black"/>
                </a:solidFill>
                <a:latin typeface="Times New Roman" pitchFamily="18" charset="0"/>
                <a:cs typeface="Times New Roman" pitchFamily="18" charset="0"/>
                <a:sym typeface="Arial"/>
              </a:rPr>
              <a:t>.</a:t>
            </a:r>
          </a:p>
          <a:p>
            <a:pPr algn="ctr" defTabSz="913969">
              <a:defRPr/>
            </a:pP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Là</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cây</a:t>
            </a:r>
            <a:r>
              <a:rPr lang="en-US" sz="4000" b="1" dirty="0">
                <a:solidFill>
                  <a:prstClr val="black"/>
                </a:solidFill>
                <a:latin typeface="Times New Roman" pitchFamily="18" charset="0"/>
                <a:cs typeface="Times New Roman" pitchFamily="18" charset="0"/>
                <a:sym typeface="Arial"/>
              </a:rPr>
              <a:t> </a:t>
            </a:r>
            <a:r>
              <a:rPr lang="en-US" sz="4000" b="1" dirty="0" err="1" smtClean="0">
                <a:solidFill>
                  <a:prstClr val="black"/>
                </a:solidFill>
                <a:latin typeface="Times New Roman" pitchFamily="18" charset="0"/>
                <a:cs typeface="Times New Roman" pitchFamily="18" charset="0"/>
                <a:sym typeface="Arial"/>
              </a:rPr>
              <a:t>gì</a:t>
            </a:r>
            <a:r>
              <a:rPr lang="en-US" sz="4000" b="1" dirty="0" smtClean="0">
                <a:solidFill>
                  <a:prstClr val="black"/>
                </a:solidFill>
                <a:latin typeface="Times New Roman" pitchFamily="18" charset="0"/>
                <a:cs typeface="Times New Roman" pitchFamily="18" charset="0"/>
                <a:sym typeface="Arial"/>
              </a:rPr>
              <a:t>?)</a:t>
            </a:r>
            <a:endParaRPr lang="en-US" sz="4000" b="1" dirty="0">
              <a:solidFill>
                <a:prstClr val="black"/>
              </a:solidFill>
              <a:latin typeface="Times New Roman" pitchFamily="18" charset="0"/>
              <a:cs typeface="Times New Roman" pitchFamily="18" charset="0"/>
              <a:sym typeface="Arial"/>
            </a:endParaRPr>
          </a:p>
        </p:txBody>
      </p:sp>
      <p:sp>
        <p:nvSpPr>
          <p:cNvPr id="6" name="Rectangle: Rounded Corners 3">
            <a:extLst>
              <a:ext uri="{FF2B5EF4-FFF2-40B4-BE49-F238E27FC236}">
                <a16:creationId xmlns:a16="http://schemas.microsoft.com/office/drawing/2014/main" xmlns="" id="{733B3330-D4B2-4AB3-AB1F-4DBAC641DC12}"/>
              </a:ext>
            </a:extLst>
          </p:cNvPr>
          <p:cNvSpPr/>
          <p:nvPr/>
        </p:nvSpPr>
        <p:spPr>
          <a:xfrm>
            <a:off x="688932" y="3637072"/>
            <a:ext cx="6212911" cy="1171778"/>
          </a:xfrm>
          <a:prstGeom prst="roundRect">
            <a:avLst/>
          </a:prstGeom>
          <a:solidFill>
            <a:srgbClr val="FFFFCD"/>
          </a:solidFill>
        </p:spPr>
        <p:style>
          <a:lnRef idx="1">
            <a:schemeClr val="accent6"/>
          </a:lnRef>
          <a:fillRef idx="2">
            <a:schemeClr val="accent6"/>
          </a:fillRef>
          <a:effectRef idx="1">
            <a:schemeClr val="accent6"/>
          </a:effectRef>
          <a:fontRef idx="minor">
            <a:schemeClr val="dk1"/>
          </a:fontRef>
        </p:style>
        <p:txBody>
          <a:bodyPr lIns="91415" tIns="45715" rIns="91415" bIns="45715" rtlCol="0" anchor="ctr"/>
          <a:lstStyle/>
          <a:p>
            <a:pPr algn="ctr" defTabSz="913425">
              <a:defRPr/>
            </a:pPr>
            <a:r>
              <a:rPr lang="en-US" sz="4800" b="1" dirty="0" err="1">
                <a:solidFill>
                  <a:srgbClr val="0000CC"/>
                </a:solidFill>
                <a:latin typeface="Times New Roman" pitchFamily="18" charset="0"/>
                <a:cs typeface="Times New Roman" pitchFamily="18" charset="0"/>
                <a:sym typeface="Arial"/>
              </a:rPr>
              <a:t>Đáp</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án</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Cây</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phượng</a:t>
            </a:r>
            <a:endParaRPr lang="en-US" sz="4800" b="1" dirty="0">
              <a:solidFill>
                <a:srgbClr val="0000CC"/>
              </a:solidFill>
              <a:latin typeface="Times New Roman" pitchFamily="18" charset="0"/>
              <a:cs typeface="Times New Roman" pitchFamily="18" charset="0"/>
              <a:sym typeface="Arial"/>
            </a:endParaRPr>
          </a:p>
        </p:txBody>
      </p:sp>
      <p:sp>
        <p:nvSpPr>
          <p:cNvPr id="7" name="AutoShape 2" descr="Cây hoa phượng vĩ - các trồng và chăm sóc cây hoa phượng v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1" tIns="45715" rIns="91431" bIns="45715" numCol="1" anchor="t" anchorCtr="0" compatLnSpc="1">
            <a:prstTxWarp prst="textNoShape">
              <a:avLst/>
            </a:prstTxWarp>
          </a:bodyPr>
          <a:lstStyle/>
          <a:p>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148" y="3256768"/>
            <a:ext cx="4534422" cy="2787198"/>
          </a:xfrm>
          <a:prstGeom prst="rect">
            <a:avLst/>
          </a:prstGeom>
        </p:spPr>
      </p:pic>
    </p:spTree>
    <p:extLst>
      <p:ext uri="{BB962C8B-B14F-4D97-AF65-F5344CB8AC3E}">
        <p14:creationId xmlns:p14="http://schemas.microsoft.com/office/powerpoint/2010/main" val="12272792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2383" y="5715000"/>
            <a:ext cx="1600200" cy="978802"/>
          </a:xfrm>
          <a:prstGeom prst="rect">
            <a:avLst/>
          </a:prstGeom>
        </p:spPr>
      </p:pic>
      <p:sp>
        <p:nvSpPr>
          <p:cNvPr id="6" name="Rectangle 5">
            <a:extLst>
              <a:ext uri="{FF2B5EF4-FFF2-40B4-BE49-F238E27FC236}">
                <a16:creationId xmlns:a16="http://schemas.microsoft.com/office/drawing/2014/main" xmlns="" id="{D20B2BF6-830C-4116-B20A-A11D2343221B}"/>
              </a:ext>
            </a:extLst>
          </p:cNvPr>
          <p:cNvSpPr/>
          <p:nvPr/>
        </p:nvSpPr>
        <p:spPr>
          <a:xfrm>
            <a:off x="1" y="12345"/>
            <a:ext cx="12184693" cy="3286763"/>
          </a:xfrm>
          <a:prstGeom prst="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3" tIns="45715" rIns="91403" bIns="45715" rtlCol="0" anchor="t"/>
          <a:lstStyle/>
          <a:p>
            <a:pPr defTabSz="913969">
              <a:defRPr/>
            </a:pPr>
            <a:r>
              <a:rPr lang="en-US" sz="4000" b="1" dirty="0">
                <a:solidFill>
                  <a:srgbClr val="FF0000"/>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Cây</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gì</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nhỏ</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nhỏ</a:t>
            </a:r>
            <a:endParaRPr lang="en-US" sz="4000" b="1" dirty="0">
              <a:solidFill>
                <a:schemeClr val="tx1"/>
              </a:solidFill>
              <a:latin typeface="Times New Roman" pitchFamily="18" charset="0"/>
              <a:cs typeface="Times New Roman" pitchFamily="18" charset="0"/>
              <a:sym typeface="Arial"/>
            </a:endParaRPr>
          </a:p>
          <a:p>
            <a:pPr defTabSz="913969">
              <a:defRPr/>
            </a:pP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Hạt</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nó</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nuôi</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người</a:t>
            </a:r>
            <a:endParaRPr lang="en-US" sz="4000" b="1" dirty="0">
              <a:solidFill>
                <a:schemeClr val="tx1"/>
              </a:solidFill>
              <a:latin typeface="Times New Roman" pitchFamily="18" charset="0"/>
              <a:cs typeface="Times New Roman" pitchFamily="18" charset="0"/>
              <a:sym typeface="Arial"/>
            </a:endParaRPr>
          </a:p>
          <a:p>
            <a:pPr defTabSz="913969">
              <a:defRPr/>
            </a:pP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Chín</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vàng</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nơi</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nơi</a:t>
            </a:r>
            <a:endParaRPr lang="en-US" sz="4000" b="1" dirty="0">
              <a:solidFill>
                <a:schemeClr val="tx1"/>
              </a:solidFill>
              <a:latin typeface="Times New Roman" pitchFamily="18" charset="0"/>
              <a:cs typeface="Times New Roman" pitchFamily="18" charset="0"/>
              <a:sym typeface="Arial"/>
            </a:endParaRPr>
          </a:p>
          <a:p>
            <a:pPr defTabSz="913969">
              <a:defRPr/>
            </a:pP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Dân</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làng</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đi</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hái</a:t>
            </a:r>
            <a:r>
              <a:rPr lang="en-US" sz="4000" b="1" dirty="0">
                <a:solidFill>
                  <a:schemeClr val="tx1"/>
                </a:solidFill>
                <a:latin typeface="Times New Roman" pitchFamily="18" charset="0"/>
                <a:cs typeface="Times New Roman" pitchFamily="18" charset="0"/>
                <a:sym typeface="Arial"/>
              </a:rPr>
              <a:t>.</a:t>
            </a:r>
          </a:p>
          <a:p>
            <a:pPr defTabSz="913969">
              <a:defRPr/>
            </a:pP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Là</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cây</a:t>
            </a:r>
            <a:r>
              <a:rPr lang="en-US" sz="4000" b="1" dirty="0">
                <a:solidFill>
                  <a:schemeClr val="tx1"/>
                </a:solidFill>
                <a:latin typeface="Times New Roman" pitchFamily="18" charset="0"/>
                <a:cs typeface="Times New Roman" pitchFamily="18" charset="0"/>
                <a:sym typeface="Arial"/>
              </a:rPr>
              <a:t> </a:t>
            </a:r>
            <a:r>
              <a:rPr lang="en-US" sz="4000" b="1" dirty="0" err="1">
                <a:solidFill>
                  <a:schemeClr val="tx1"/>
                </a:solidFill>
                <a:latin typeface="Times New Roman" pitchFamily="18" charset="0"/>
                <a:cs typeface="Times New Roman" pitchFamily="18" charset="0"/>
                <a:sym typeface="Arial"/>
              </a:rPr>
              <a:t>gì</a:t>
            </a:r>
            <a:r>
              <a:rPr lang="en-US" sz="4000" b="1" dirty="0">
                <a:solidFill>
                  <a:schemeClr val="tx1"/>
                </a:solidFill>
                <a:latin typeface="Times New Roman" pitchFamily="18" charset="0"/>
                <a:cs typeface="Times New Roman" pitchFamily="18" charset="0"/>
                <a:sym typeface="Arial"/>
              </a:rPr>
              <a:t>?)</a:t>
            </a:r>
          </a:p>
          <a:p>
            <a:pPr algn="ctr" defTabSz="913969">
              <a:defRPr/>
            </a:pPr>
            <a:endParaRPr lang="en-US" sz="4000" b="1" dirty="0">
              <a:solidFill>
                <a:srgbClr val="FF0000"/>
              </a:solidFill>
              <a:latin typeface="Times New Roman" pitchFamily="18" charset="0"/>
              <a:cs typeface="Times New Roman" pitchFamily="18" charset="0"/>
              <a:sym typeface="Arial"/>
            </a:endParaRPr>
          </a:p>
          <a:p>
            <a:pPr algn="ctr" defTabSz="913969">
              <a:defRPr/>
            </a:pPr>
            <a:endParaRPr lang="en-US" sz="4000" b="1" dirty="0">
              <a:solidFill>
                <a:prstClr val="black"/>
              </a:solidFill>
              <a:latin typeface="Times New Roman" pitchFamily="18" charset="0"/>
              <a:cs typeface="Times New Roman" pitchFamily="18" charset="0"/>
              <a:sym typeface="Arial"/>
            </a:endParaRPr>
          </a:p>
        </p:txBody>
      </p:sp>
      <p:sp>
        <p:nvSpPr>
          <p:cNvPr id="7" name="Rectangle: Rounded Corners 2">
            <a:extLst>
              <a:ext uri="{FF2B5EF4-FFF2-40B4-BE49-F238E27FC236}">
                <a16:creationId xmlns:a16="http://schemas.microsoft.com/office/drawing/2014/main" xmlns="" id="{0094D2C1-7CAD-4D15-8C6B-36FCFC71A3AA}"/>
              </a:ext>
            </a:extLst>
          </p:cNvPr>
          <p:cNvSpPr/>
          <p:nvPr/>
        </p:nvSpPr>
        <p:spPr>
          <a:xfrm>
            <a:off x="375781" y="3959428"/>
            <a:ext cx="5862181" cy="1584653"/>
          </a:xfrm>
          <a:prstGeom prst="roundRect">
            <a:avLst/>
          </a:prstGeom>
          <a:solidFill>
            <a:srgbClr val="FFFFCD"/>
          </a:solidFill>
        </p:spPr>
        <p:style>
          <a:lnRef idx="1">
            <a:schemeClr val="accent6"/>
          </a:lnRef>
          <a:fillRef idx="2">
            <a:schemeClr val="accent6"/>
          </a:fillRef>
          <a:effectRef idx="1">
            <a:schemeClr val="accent6"/>
          </a:effectRef>
          <a:fontRef idx="minor">
            <a:schemeClr val="dk1"/>
          </a:fontRef>
        </p:style>
        <p:txBody>
          <a:bodyPr lIns="91403" tIns="45715" rIns="91403" bIns="45715" rtlCol="0" anchor="ctr"/>
          <a:lstStyle/>
          <a:p>
            <a:pPr algn="ctr" defTabSz="913425">
              <a:defRPr/>
            </a:pPr>
            <a:r>
              <a:rPr lang="en-US" sz="4800" b="1" dirty="0" err="1">
                <a:solidFill>
                  <a:srgbClr val="0000CC"/>
                </a:solidFill>
                <a:latin typeface="Times New Roman" pitchFamily="18" charset="0"/>
                <a:cs typeface="Times New Roman" pitchFamily="18" charset="0"/>
                <a:sym typeface="Arial"/>
              </a:rPr>
              <a:t>Đáp</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án</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Cây</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lúa</a:t>
            </a:r>
            <a:endParaRPr lang="en-US" sz="4800" b="1" dirty="0">
              <a:solidFill>
                <a:srgbClr val="0000CC"/>
              </a:solidFill>
              <a:latin typeface="Times New Roman" pitchFamily="18" charset="0"/>
              <a:cs typeface="Times New Roman" pitchFamily="18" charset="0"/>
              <a:sym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431" y="3299106"/>
            <a:ext cx="4308952" cy="3189375"/>
          </a:xfrm>
          <a:prstGeom prst="rect">
            <a:avLst/>
          </a:prstGeom>
        </p:spPr>
      </p:pic>
    </p:spTree>
    <p:extLst>
      <p:ext uri="{BB962C8B-B14F-4D97-AF65-F5344CB8AC3E}">
        <p14:creationId xmlns:p14="http://schemas.microsoft.com/office/powerpoint/2010/main" val="30794084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Am-thanh-tra-loi-dung-www_nhacchuongvui_com.wav"/>
                                        </p:tgtEl>
                                      </p:cMediaNode>
                                    </p:audio>
                                  </p:sub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1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36" y="5832225"/>
            <a:ext cx="1093364" cy="668783"/>
          </a:xfrm>
          <a:prstGeom prst="rect">
            <a:avLst/>
          </a:prstGeom>
        </p:spPr>
      </p:pic>
      <p:sp>
        <p:nvSpPr>
          <p:cNvPr id="5" name="Rectangle 4">
            <a:extLst>
              <a:ext uri="{FF2B5EF4-FFF2-40B4-BE49-F238E27FC236}">
                <a16:creationId xmlns:a16="http://schemas.microsoft.com/office/drawing/2014/main" xmlns="" id="{3C852C89-7D54-4547-B628-594E41C66954}"/>
              </a:ext>
            </a:extLst>
          </p:cNvPr>
          <p:cNvSpPr/>
          <p:nvPr/>
        </p:nvSpPr>
        <p:spPr>
          <a:xfrm>
            <a:off x="0" y="-22898"/>
            <a:ext cx="12193914" cy="2816203"/>
          </a:xfrm>
          <a:prstGeom prst="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15" tIns="45715" rIns="91415" bIns="45715" rtlCol="0" anchor="t"/>
          <a:lstStyle/>
          <a:p>
            <a:pPr algn="ctr" defTabSz="914263">
              <a:defRPr/>
            </a:pPr>
            <a:r>
              <a:rPr lang="en-US" sz="4000" b="1" dirty="0" err="1">
                <a:solidFill>
                  <a:prstClr val="black"/>
                </a:solidFill>
                <a:latin typeface="Times New Roman" pitchFamily="18" charset="0"/>
                <a:cs typeface="Times New Roman" pitchFamily="18" charset="0"/>
                <a:sym typeface="Arial"/>
              </a:rPr>
              <a:t>Cây</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gì</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thân</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cao</a:t>
            </a:r>
            <a:endParaRPr lang="en-US" sz="4000" b="1" dirty="0">
              <a:solidFill>
                <a:prstClr val="black"/>
              </a:solidFill>
              <a:latin typeface="Times New Roman" pitchFamily="18" charset="0"/>
              <a:cs typeface="Times New Roman" pitchFamily="18" charset="0"/>
              <a:sym typeface="Arial"/>
            </a:endParaRPr>
          </a:p>
          <a:p>
            <a:pPr algn="ctr" defTabSz="914263">
              <a:defRPr/>
            </a:pPr>
            <a:r>
              <a:rPr lang="en-US" sz="4000" b="1" dirty="0" err="1">
                <a:solidFill>
                  <a:prstClr val="black"/>
                </a:solidFill>
                <a:latin typeface="Times New Roman" pitchFamily="18" charset="0"/>
                <a:cs typeface="Times New Roman" pitchFamily="18" charset="0"/>
                <a:sym typeface="Arial"/>
              </a:rPr>
              <a:t>Lá</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thưa</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răng</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lược</a:t>
            </a:r>
            <a:endParaRPr lang="en-US" sz="4000" b="1" dirty="0">
              <a:solidFill>
                <a:prstClr val="black"/>
              </a:solidFill>
              <a:latin typeface="Times New Roman" pitchFamily="18" charset="0"/>
              <a:cs typeface="Times New Roman" pitchFamily="18" charset="0"/>
              <a:sym typeface="Arial"/>
            </a:endParaRPr>
          </a:p>
          <a:p>
            <a:pPr algn="ctr" defTabSz="914263">
              <a:defRPr/>
            </a:pPr>
            <a:r>
              <a:rPr lang="en-US" sz="4000" b="1" dirty="0">
                <a:solidFill>
                  <a:prstClr val="black"/>
                </a:solidFill>
                <a:latin typeface="Times New Roman" pitchFamily="18" charset="0"/>
                <a:cs typeface="Times New Roman" pitchFamily="18" charset="0"/>
                <a:sym typeface="Arial"/>
              </a:rPr>
              <a:t>  Ai </a:t>
            </a:r>
            <a:r>
              <a:rPr lang="en-US" sz="4000" b="1" dirty="0" err="1">
                <a:solidFill>
                  <a:prstClr val="black"/>
                </a:solidFill>
                <a:latin typeface="Times New Roman" pitchFamily="18" charset="0"/>
                <a:cs typeface="Times New Roman" pitchFamily="18" charset="0"/>
                <a:sym typeface="Arial"/>
              </a:rPr>
              <a:t>đem</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nước</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ngọt</a:t>
            </a:r>
            <a:r>
              <a:rPr lang="en-US" sz="4000" b="1" dirty="0">
                <a:solidFill>
                  <a:prstClr val="black"/>
                </a:solidFill>
                <a:latin typeface="Times New Roman" pitchFamily="18" charset="0"/>
                <a:cs typeface="Times New Roman" pitchFamily="18" charset="0"/>
                <a:sym typeface="Arial"/>
              </a:rPr>
              <a:t> </a:t>
            </a:r>
          </a:p>
          <a:p>
            <a:pPr algn="ctr" defTabSz="914263">
              <a:defRPr/>
            </a:pP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Đựng</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đầy</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quả</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xanh</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Là</a:t>
            </a:r>
            <a:r>
              <a:rPr lang="en-US" sz="4000" b="1" dirty="0">
                <a:solidFill>
                  <a:prstClr val="black"/>
                </a:solidFill>
                <a:latin typeface="Times New Roman" pitchFamily="18" charset="0"/>
                <a:cs typeface="Times New Roman" pitchFamily="18" charset="0"/>
                <a:sym typeface="Arial"/>
              </a:rPr>
              <a:t> </a:t>
            </a:r>
            <a:r>
              <a:rPr lang="en-US" sz="4000" b="1" dirty="0" err="1">
                <a:solidFill>
                  <a:prstClr val="black"/>
                </a:solidFill>
                <a:latin typeface="Times New Roman" pitchFamily="18" charset="0"/>
                <a:cs typeface="Times New Roman" pitchFamily="18" charset="0"/>
                <a:sym typeface="Arial"/>
              </a:rPr>
              <a:t>cây</a:t>
            </a:r>
            <a:r>
              <a:rPr lang="en-US" sz="4000" b="1" dirty="0">
                <a:solidFill>
                  <a:prstClr val="black"/>
                </a:solidFill>
                <a:latin typeface="Times New Roman" pitchFamily="18" charset="0"/>
                <a:cs typeface="Times New Roman" pitchFamily="18" charset="0"/>
                <a:sym typeface="Arial"/>
              </a:rPr>
              <a:t> </a:t>
            </a:r>
            <a:r>
              <a:rPr lang="en-US" sz="4000" b="1" dirty="0" err="1" smtClean="0">
                <a:solidFill>
                  <a:prstClr val="black"/>
                </a:solidFill>
                <a:latin typeface="Times New Roman" pitchFamily="18" charset="0"/>
                <a:cs typeface="Times New Roman" pitchFamily="18" charset="0"/>
                <a:sym typeface="Arial"/>
              </a:rPr>
              <a:t>gì</a:t>
            </a:r>
            <a:r>
              <a:rPr lang="en-US" sz="4000" b="1" dirty="0" smtClean="0">
                <a:solidFill>
                  <a:prstClr val="black"/>
                </a:solidFill>
                <a:latin typeface="Times New Roman" pitchFamily="18" charset="0"/>
                <a:cs typeface="Times New Roman" pitchFamily="18" charset="0"/>
                <a:sym typeface="Arial"/>
              </a:rPr>
              <a:t>?)</a:t>
            </a:r>
            <a:endParaRPr lang="en-US" sz="4000" b="1" dirty="0">
              <a:solidFill>
                <a:prstClr val="black"/>
              </a:solidFill>
              <a:latin typeface="Times New Roman" pitchFamily="18" charset="0"/>
              <a:cs typeface="Times New Roman" pitchFamily="18" charset="0"/>
              <a:sym typeface="Arial"/>
            </a:endParaRPr>
          </a:p>
          <a:p>
            <a:pPr algn="ctr" defTabSz="914263">
              <a:defRPr/>
            </a:pPr>
            <a:r>
              <a:rPr lang="en-US" sz="4000" b="1" dirty="0">
                <a:solidFill>
                  <a:prstClr val="black"/>
                </a:solidFill>
                <a:latin typeface="Times New Roman" pitchFamily="18" charset="0"/>
                <a:cs typeface="Times New Roman" pitchFamily="18" charset="0"/>
                <a:sym typeface="Arial"/>
              </a:rPr>
              <a:t> </a:t>
            </a:r>
          </a:p>
          <a:p>
            <a:pPr algn="ctr" defTabSz="914263">
              <a:defRPr/>
            </a:pPr>
            <a:r>
              <a:rPr lang="en-US" sz="4000" b="1" dirty="0">
                <a:solidFill>
                  <a:prstClr val="black"/>
                </a:solidFill>
                <a:latin typeface="Times New Roman" pitchFamily="18" charset="0"/>
                <a:cs typeface="Times New Roman" pitchFamily="18" charset="0"/>
                <a:sym typeface="Arial"/>
              </a:rPr>
              <a:t>                                          </a:t>
            </a:r>
          </a:p>
        </p:txBody>
      </p:sp>
      <p:sp>
        <p:nvSpPr>
          <p:cNvPr id="8" name="Rectangle: Rounded Corners 3">
            <a:extLst>
              <a:ext uri="{FF2B5EF4-FFF2-40B4-BE49-F238E27FC236}">
                <a16:creationId xmlns:a16="http://schemas.microsoft.com/office/drawing/2014/main" xmlns="" id="{A7839CB5-866B-4B90-A21D-047F6BB746F4}"/>
              </a:ext>
            </a:extLst>
          </p:cNvPr>
          <p:cNvSpPr/>
          <p:nvPr/>
        </p:nvSpPr>
        <p:spPr>
          <a:xfrm>
            <a:off x="613775" y="2916559"/>
            <a:ext cx="5198301" cy="1254611"/>
          </a:xfrm>
          <a:prstGeom prst="round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lIns="91430" tIns="45715" rIns="91430" bIns="45715" rtlCol="0" anchor="ctr"/>
          <a:lstStyle/>
          <a:p>
            <a:pPr algn="ctr" defTabSz="914263">
              <a:defRPr/>
            </a:pPr>
            <a:r>
              <a:rPr lang="en-US" sz="4800" b="1" dirty="0" err="1">
                <a:solidFill>
                  <a:srgbClr val="0000CC"/>
                </a:solidFill>
                <a:latin typeface="Times New Roman" pitchFamily="18" charset="0"/>
                <a:cs typeface="Times New Roman" pitchFamily="18" charset="0"/>
                <a:sym typeface="Arial"/>
              </a:rPr>
              <a:t>Đáp</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án</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Cây</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dừa</a:t>
            </a:r>
            <a:endParaRPr lang="en-US" sz="4800" b="1" dirty="0">
              <a:solidFill>
                <a:srgbClr val="0000CC"/>
              </a:solidFill>
              <a:latin typeface="Times New Roman" pitchFamily="18" charset="0"/>
              <a:cs typeface="Times New Roman" pitchFamily="18" charset="0"/>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014" y="2803824"/>
            <a:ext cx="4597052" cy="3738242"/>
          </a:xfrm>
          <a:prstGeom prst="rect">
            <a:avLst/>
          </a:prstGeom>
        </p:spPr>
      </p:pic>
    </p:spTree>
    <p:extLst>
      <p:ext uri="{BB962C8B-B14F-4D97-AF65-F5344CB8AC3E}">
        <p14:creationId xmlns:p14="http://schemas.microsoft.com/office/powerpoint/2010/main" val="1434115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8661" y="5845638"/>
            <a:ext cx="1600200" cy="978802"/>
          </a:xfrm>
          <a:prstGeom prst="rect">
            <a:avLst/>
          </a:prstGeom>
        </p:spPr>
      </p:pic>
      <p:sp>
        <p:nvSpPr>
          <p:cNvPr id="5" name="Rectangle 4">
            <a:extLst>
              <a:ext uri="{FF2B5EF4-FFF2-40B4-BE49-F238E27FC236}">
                <a16:creationId xmlns:a16="http://schemas.microsoft.com/office/drawing/2014/main" xmlns="" id="{FA731D18-1F06-468B-8057-661B66C0369A}"/>
              </a:ext>
            </a:extLst>
          </p:cNvPr>
          <p:cNvSpPr/>
          <p:nvPr/>
        </p:nvSpPr>
        <p:spPr>
          <a:xfrm>
            <a:off x="1" y="30019"/>
            <a:ext cx="12191999" cy="2926123"/>
          </a:xfrm>
          <a:prstGeom prst="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30" tIns="45715" rIns="91430" bIns="45715" rtlCol="0" anchor="t"/>
          <a:lstStyle/>
          <a:p>
            <a:pPr algn="ctr"/>
            <a:r>
              <a:rPr lang="vi-VN" sz="3600" b="1" dirty="0">
                <a:latin typeface="Times New Roman" pitchFamily="18" charset="0"/>
                <a:cs typeface="Times New Roman" pitchFamily="18" charset="0"/>
              </a:rPr>
              <a:t>Giêng hai thắp lửa đỏ trời</a:t>
            </a:r>
            <a:endParaRPr lang="en-US" sz="3600" b="1" dirty="0">
              <a:latin typeface="Times New Roman" pitchFamily="18" charset="0"/>
              <a:cs typeface="Times New Roman" pitchFamily="18" charset="0"/>
            </a:endParaRPr>
          </a:p>
          <a:p>
            <a:pPr algn="ctr"/>
            <a:r>
              <a:rPr lang="vi-VN" sz="3600" b="1" dirty="0">
                <a:latin typeface="Times New Roman" pitchFamily="18" charset="0"/>
                <a:cs typeface="Times New Roman" pitchFamily="18" charset="0"/>
              </a:rPr>
              <a:t>Rủ chim ríu rít muôn nơi bay về</a:t>
            </a:r>
            <a:r>
              <a:rPr lang="en-US" sz="3600" b="1" dirty="0">
                <a:latin typeface="Times New Roman" pitchFamily="18" charset="0"/>
                <a:cs typeface="Times New Roman" pitchFamily="18" charset="0"/>
              </a:rPr>
              <a:t>.</a:t>
            </a:r>
          </a:p>
          <a:p>
            <a:pPr algn="ctr"/>
            <a:r>
              <a:rPr lang="vi-VN" sz="3600" b="1" dirty="0">
                <a:latin typeface="Times New Roman" pitchFamily="18" charset="0"/>
                <a:cs typeface="Times New Roman" pitchFamily="18" charset="0"/>
              </a:rPr>
              <a:t>Để rồi thầm lặng sang hè</a:t>
            </a:r>
            <a:endParaRPr lang="en-US" sz="3600" b="1" dirty="0">
              <a:latin typeface="Times New Roman" pitchFamily="18" charset="0"/>
              <a:cs typeface="Times New Roman" pitchFamily="18" charset="0"/>
            </a:endParaRPr>
          </a:p>
          <a:p>
            <a:pPr algn="ctr"/>
            <a:r>
              <a:rPr lang="vi-VN" sz="3600" b="1" dirty="0">
                <a:latin typeface="Times New Roman" pitchFamily="18" charset="0"/>
                <a:cs typeface="Times New Roman" pitchFamily="18" charset="0"/>
              </a:rPr>
              <a:t>Thả bông nõn khắp đồng quê phố </a:t>
            </a:r>
            <a:r>
              <a:rPr lang="vi-VN" sz="3600" b="1" dirty="0" smtClean="0">
                <a:latin typeface="Times New Roman" pitchFamily="18" charset="0"/>
                <a:cs typeface="Times New Roman" pitchFamily="18" charset="0"/>
              </a:rPr>
              <a:t>phường</a:t>
            </a:r>
            <a:r>
              <a:rPr lang="en-US" sz="3600" b="1"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a:t>
            </a:r>
            <a:r>
              <a:rPr lang="vi-VN" sz="3600" b="1" dirty="0">
                <a:solidFill>
                  <a:schemeClr val="tx1"/>
                </a:solidFill>
                <a:latin typeface="Times New Roman" pitchFamily="18" charset="0"/>
                <a:cs typeface="Times New Roman" pitchFamily="18" charset="0"/>
              </a:rPr>
              <a:t>Là cây gì?</a:t>
            </a:r>
            <a:r>
              <a:rPr lang="en-US" sz="3600" b="1" dirty="0">
                <a:solidFill>
                  <a:schemeClr val="tx1"/>
                </a:solidFill>
                <a:latin typeface="Times New Roman" pitchFamily="18" charset="0"/>
                <a:cs typeface="Times New Roman" pitchFamily="18" charset="0"/>
              </a:rPr>
              <a:t>)</a:t>
            </a:r>
            <a:endParaRPr lang="vi-VN" sz="3600" b="1" dirty="0">
              <a:solidFill>
                <a:schemeClr val="tx1"/>
              </a:solidFill>
              <a:latin typeface="Times New Roman" pitchFamily="18" charset="0"/>
              <a:cs typeface="Times New Roman" pitchFamily="18" charset="0"/>
            </a:endParaRPr>
          </a:p>
        </p:txBody>
      </p:sp>
      <p:sp>
        <p:nvSpPr>
          <p:cNvPr id="6" name="Rectangle: Rounded Corners 3">
            <a:extLst>
              <a:ext uri="{FF2B5EF4-FFF2-40B4-BE49-F238E27FC236}">
                <a16:creationId xmlns:a16="http://schemas.microsoft.com/office/drawing/2014/main" xmlns="" id="{A7839CB5-866B-4B90-A21D-047F6BB746F4}"/>
              </a:ext>
            </a:extLst>
          </p:cNvPr>
          <p:cNvSpPr/>
          <p:nvPr/>
        </p:nvSpPr>
        <p:spPr>
          <a:xfrm>
            <a:off x="613775" y="3267287"/>
            <a:ext cx="5198301" cy="1254611"/>
          </a:xfrm>
          <a:prstGeom prst="round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lIns="91430" tIns="45715" rIns="91430" bIns="45715" rtlCol="0" anchor="ctr"/>
          <a:lstStyle/>
          <a:p>
            <a:pPr algn="ctr" defTabSz="914263">
              <a:defRPr/>
            </a:pPr>
            <a:r>
              <a:rPr lang="en-US" sz="4800" b="1" dirty="0" err="1">
                <a:solidFill>
                  <a:srgbClr val="0000CC"/>
                </a:solidFill>
                <a:latin typeface="Times New Roman" pitchFamily="18" charset="0"/>
                <a:cs typeface="Times New Roman" pitchFamily="18" charset="0"/>
                <a:sym typeface="Arial"/>
              </a:rPr>
              <a:t>Đáp</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án</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Cây</a:t>
            </a:r>
            <a:r>
              <a:rPr lang="en-US" sz="4800" b="1" dirty="0">
                <a:solidFill>
                  <a:srgbClr val="0000CC"/>
                </a:solidFill>
                <a:latin typeface="Times New Roman" pitchFamily="18" charset="0"/>
                <a:cs typeface="Times New Roman" pitchFamily="18" charset="0"/>
                <a:sym typeface="Arial"/>
              </a:rPr>
              <a:t> </a:t>
            </a:r>
            <a:r>
              <a:rPr lang="en-US" sz="4800" b="1" dirty="0" err="1">
                <a:solidFill>
                  <a:srgbClr val="0000CC"/>
                </a:solidFill>
                <a:latin typeface="Times New Roman" pitchFamily="18" charset="0"/>
                <a:cs typeface="Times New Roman" pitchFamily="18" charset="0"/>
                <a:sym typeface="Arial"/>
              </a:rPr>
              <a:t>gạo</a:t>
            </a:r>
            <a:endParaRPr lang="en-US" sz="4800" b="1" dirty="0">
              <a:solidFill>
                <a:srgbClr val="0000CC"/>
              </a:solidFill>
              <a:latin typeface="Times New Roman" pitchFamily="18" charset="0"/>
              <a:cs typeface="Times New Roman" pitchFamily="18" charset="0"/>
              <a:sym typeface="Arial"/>
            </a:endParaRPr>
          </a:p>
        </p:txBody>
      </p:sp>
      <p:pic>
        <p:nvPicPr>
          <p:cNvPr id="7" name="图片 2">
            <a:extLst>
              <a:ext uri="{FF2B5EF4-FFF2-40B4-BE49-F238E27FC236}">
                <a16:creationId xmlns:a16="http://schemas.microsoft.com/office/drawing/2014/main" xmlns="" id="{87C75C0D-621D-402B-8D71-31DCFBB46F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75956" y="3176372"/>
            <a:ext cx="4892805" cy="2936330"/>
          </a:xfrm>
          <a:prstGeom prst="rect">
            <a:avLst/>
          </a:prstGeom>
        </p:spPr>
      </p:pic>
    </p:spTree>
    <p:extLst>
      <p:ext uri="{BB962C8B-B14F-4D97-AF65-F5344CB8AC3E}">
        <p14:creationId xmlns:p14="http://schemas.microsoft.com/office/powerpoint/2010/main" val="14208778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Am-thanh-tra-loi-dung-www_nhacchuongvui_com.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xmlns="" id="{87C75C0D-621D-402B-8D71-31DCFBB46F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3217"/>
            <a:ext cx="12191999" cy="6857355"/>
          </a:xfrm>
          <a:prstGeom prst="rect">
            <a:avLst/>
          </a:prstGeom>
        </p:spPr>
      </p:pic>
    </p:spTree>
    <p:extLst>
      <p:ext uri="{BB962C8B-B14F-4D97-AF65-F5344CB8AC3E}">
        <p14:creationId xmlns:p14="http://schemas.microsoft.com/office/powerpoint/2010/main" val="123558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B10893-346C-42C4-2B48-9004670EFF3F}"/>
              </a:ext>
            </a:extLst>
          </p:cNvPr>
          <p:cNvSpPr txBox="1"/>
          <p:nvPr/>
        </p:nvSpPr>
        <p:spPr>
          <a:xfrm>
            <a:off x="589764" y="119984"/>
            <a:ext cx="10820400" cy="1446550"/>
          </a:xfrm>
          <a:prstGeom prst="rect">
            <a:avLst/>
          </a:prstGeom>
          <a:noFill/>
        </p:spPr>
        <p:txBody>
          <a:bodyPr wrap="square" lIns="91431" tIns="45715" rIns="91431" bIns="45715" rtlCol="0">
            <a:spAutoFit/>
          </a:bodyPr>
          <a:lstStyle/>
          <a:p>
            <a:pPr algn="ctr"/>
            <a:r>
              <a:rPr lang="en-US" sz="4400" b="1" u="sng" dirty="0" err="1">
                <a:solidFill>
                  <a:srgbClr val="0000CC"/>
                </a:solidFill>
                <a:latin typeface="Times New Roman" pitchFamily="18" charset="0"/>
                <a:cs typeface="Times New Roman" pitchFamily="18" charset="0"/>
              </a:rPr>
              <a:t>Tiếng</a:t>
            </a:r>
            <a:r>
              <a:rPr lang="en-US" sz="4400" b="1" u="sng" dirty="0">
                <a:solidFill>
                  <a:srgbClr val="0000CC"/>
                </a:solidFill>
                <a:latin typeface="Times New Roman" pitchFamily="18" charset="0"/>
                <a:cs typeface="Times New Roman" pitchFamily="18" charset="0"/>
              </a:rPr>
              <a:t> </a:t>
            </a:r>
            <a:r>
              <a:rPr lang="en-US" sz="4400" b="1" u="sng" dirty="0" err="1">
                <a:solidFill>
                  <a:srgbClr val="0000CC"/>
                </a:solidFill>
                <a:latin typeface="Times New Roman" pitchFamily="18" charset="0"/>
                <a:cs typeface="Times New Roman" pitchFamily="18" charset="0"/>
              </a:rPr>
              <a:t>Việt</a:t>
            </a:r>
            <a:r>
              <a:rPr lang="en-US" sz="4400" b="1" dirty="0">
                <a:solidFill>
                  <a:srgbClr val="0000CC"/>
                </a:solidFill>
                <a:latin typeface="Times New Roman" pitchFamily="18" charset="0"/>
                <a:cs typeface="Times New Roman" pitchFamily="18" charset="0"/>
              </a:rPr>
              <a:t>:</a:t>
            </a:r>
          </a:p>
          <a:p>
            <a:pPr algn="ctr"/>
            <a:r>
              <a:rPr lang="en-US" sz="4400" b="1" dirty="0">
                <a:solidFill>
                  <a:srgbClr val="0000CC"/>
                </a:solidFill>
                <a:latin typeface="Times New Roman" pitchFamily="18" charset="0"/>
                <a:cs typeface="Times New Roman" pitchFamily="18" charset="0"/>
              </a:rPr>
              <a:t>    </a:t>
            </a:r>
            <a:r>
              <a:rPr lang="en-US" sz="4400" b="1" dirty="0">
                <a:latin typeface="Times New Roman" pitchFamily="18" charset="0"/>
                <a:cs typeface="Times New Roman" pitchFamily="18" charset="0"/>
              </a:rPr>
              <a:t>CÂY GẠO (</a:t>
            </a:r>
            <a:r>
              <a:rPr lang="en-US" sz="4400" b="1" dirty="0" err="1">
                <a:latin typeface="Times New Roman" pitchFamily="18" charset="0"/>
                <a:cs typeface="Times New Roman" pitchFamily="18" charset="0"/>
              </a:rPr>
              <a:t>Tiết</a:t>
            </a:r>
            <a:r>
              <a:rPr lang="en-US" sz="4400" b="1" dirty="0">
                <a:latin typeface="Times New Roman" pitchFamily="18" charset="0"/>
                <a:cs typeface="Times New Roman" pitchFamily="18" charset="0"/>
              </a:rPr>
              <a:t> 1)</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23" t="15280" r="24235" b="22260"/>
          <a:stretch/>
        </p:blipFill>
        <p:spPr bwMode="auto">
          <a:xfrm>
            <a:off x="0" y="1443424"/>
            <a:ext cx="12192000" cy="532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210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1651</Words>
  <Application>Microsoft Office PowerPoint</Application>
  <PresentationFormat>Custom</PresentationFormat>
  <Paragraphs>102</Paragraphs>
  <Slides>28</Slides>
  <Notes>5</Notes>
  <HiddenSlides>0</HiddenSlides>
  <MMClips>2</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千图网海量PPT模板www.58pic.com​​</vt:lpstr>
      <vt:lpstr>Office 主题​​</vt:lpstr>
      <vt:lpstr>6_Office 主题​​</vt:lpstr>
      <vt:lpstr>Office Theme</vt: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PHONG VU</cp:lastModifiedBy>
  <cp:revision>105</cp:revision>
  <dcterms:created xsi:type="dcterms:W3CDTF">2022-11-01T06:58:25Z</dcterms:created>
  <dcterms:modified xsi:type="dcterms:W3CDTF">2024-01-14T11:18:24Z</dcterms:modified>
</cp:coreProperties>
</file>