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445" r:id="rId3"/>
    <p:sldId id="384" r:id="rId4"/>
    <p:sldId id="264" r:id="rId5"/>
    <p:sldId id="430" r:id="rId6"/>
    <p:sldId id="385" r:id="rId7"/>
    <p:sldId id="431" r:id="rId8"/>
    <p:sldId id="409" r:id="rId9"/>
    <p:sldId id="411" r:id="rId10"/>
    <p:sldId id="443" r:id="rId11"/>
    <p:sldId id="405" r:id="rId12"/>
    <p:sldId id="429" r:id="rId13"/>
    <p:sldId id="435" r:id="rId14"/>
    <p:sldId id="436" r:id="rId15"/>
    <p:sldId id="437" r:id="rId16"/>
    <p:sldId id="444" r:id="rId17"/>
    <p:sldId id="434" r:id="rId18"/>
    <p:sldId id="417" r:id="rId19"/>
    <p:sldId id="438" r:id="rId20"/>
    <p:sldId id="439" r:id="rId21"/>
    <p:sldId id="440" r:id="rId22"/>
    <p:sldId id="423" r:id="rId23"/>
    <p:sldId id="425" r:id="rId24"/>
    <p:sldId id="442" r:id="rId25"/>
    <p:sldId id="3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5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8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0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7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9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6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8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9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14/01/2024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2.sv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 G</a:t>
            </a:r>
            <a:endParaRPr lang="en-US" sz="5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988829" y="848469"/>
            <a:ext cx="10696352" cy="1519659"/>
            <a:chOff x="508871" y="1459128"/>
            <a:chExt cx="7319749" cy="15615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1459128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1534256"/>
              <a:ext cx="7170153" cy="1486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Lũ lượt</a:t>
              </a:r>
              <a:r>
                <a:rPr lang="vi-VN" sz="4400" b="0" i="0" dirty="0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xmlns="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2086377"/>
            <a:ext cx="8113689" cy="44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2564284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Lật đật: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có dáng vẻ vội vã, như lúc nào cũng sợ không kịp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988829" y="862885"/>
            <a:ext cx="10696352" cy="1606114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Xỏ kim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xuyên sợi chỉ qua lỗ kim</a:t>
              </a:r>
            </a:p>
          </p:txBody>
        </p:sp>
      </p:grpSp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xmlns="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3" y="2469000"/>
            <a:ext cx="7157509" cy="4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AC3B586-5A02-33C8-CFB8-E9A33B186874}"/>
              </a:ext>
            </a:extLst>
          </p:cNvPr>
          <p:cNvGrpSpPr/>
          <p:nvPr/>
        </p:nvGrpSpPr>
        <p:grpSpPr>
          <a:xfrm>
            <a:off x="988829" y="758331"/>
            <a:ext cx="10696352" cy="1078267"/>
            <a:chOff x="508871" y="1366497"/>
            <a:chExt cx="7319749" cy="110801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C1270F8A-B344-9446-E96F-342D81C5DF9A}"/>
                </a:ext>
              </a:extLst>
            </p:cNvPr>
            <p:cNvSpPr/>
            <p:nvPr/>
          </p:nvSpPr>
          <p:spPr>
            <a:xfrm>
              <a:off x="508871" y="1366497"/>
              <a:ext cx="7319749" cy="1108019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2359AA5-829D-7EFA-E30A-1952847EC6DF}"/>
                </a:ext>
              </a:extLst>
            </p:cNvPr>
            <p:cNvSpPr txBox="1"/>
            <p:nvPr/>
          </p:nvSpPr>
          <p:spPr>
            <a:xfrm>
              <a:off x="636640" y="1415150"/>
              <a:ext cx="7170153" cy="790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Lặn lội: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 việc vất vả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83" y="1836597"/>
            <a:ext cx="8346349" cy="44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303027"/>
            <a:ext cx="11791507" cy="6554973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 đen lũ lượt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về chiều nay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lật đật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 vào trong mây.</a:t>
            </a:r>
          </a:p>
          <a:p>
            <a:pPr algn="just"/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algn="just"/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 reo gió hát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 trầm giọng cao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Chớp dồn tiếng sấm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88" y="195197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algn="just"/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 thương bác ếch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 lội trong mưa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 từng cụm lúa</a:t>
            </a:r>
          </a:p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Phất cờ lên </a:t>
            </a: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chưa.</a:t>
            </a:r>
          </a:p>
          <a:p>
            <a:pPr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281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84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D4186EB-A522-1A36-F587-138E371F6C45}"/>
              </a:ext>
            </a:extLst>
          </p:cNvPr>
          <p:cNvSpPr/>
          <p:nvPr/>
        </p:nvSpPr>
        <p:spPr>
          <a:xfrm>
            <a:off x="141667" y="353420"/>
            <a:ext cx="11874321" cy="814839"/>
          </a:xfrm>
          <a:custGeom>
            <a:avLst/>
            <a:gdLst>
              <a:gd name="connsiteX0" fmla="*/ 0 w 10692133"/>
              <a:gd name="connsiteY0" fmla="*/ 198992 h 814839"/>
              <a:gd name="connsiteX1" fmla="*/ 198992 w 10692133"/>
              <a:gd name="connsiteY1" fmla="*/ 0 h 814839"/>
              <a:gd name="connsiteX2" fmla="*/ 10493141 w 10692133"/>
              <a:gd name="connsiteY2" fmla="*/ 0 h 814839"/>
              <a:gd name="connsiteX3" fmla="*/ 10692133 w 10692133"/>
              <a:gd name="connsiteY3" fmla="*/ 198992 h 814839"/>
              <a:gd name="connsiteX4" fmla="*/ 10692133 w 10692133"/>
              <a:gd name="connsiteY4" fmla="*/ 615847 h 814839"/>
              <a:gd name="connsiteX5" fmla="*/ 10493141 w 10692133"/>
              <a:gd name="connsiteY5" fmla="*/ 814839 h 814839"/>
              <a:gd name="connsiteX6" fmla="*/ 198992 w 10692133"/>
              <a:gd name="connsiteY6" fmla="*/ 814839 h 814839"/>
              <a:gd name="connsiteX7" fmla="*/ 0 w 10692133"/>
              <a:gd name="connsiteY7" fmla="*/ 615847 h 814839"/>
              <a:gd name="connsiteX8" fmla="*/ 0 w 10692133"/>
              <a:gd name="connsiteY8" fmla="*/ 198992 h 81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2133" h="814839" fill="none" extrusionOk="0">
                <a:moveTo>
                  <a:pt x="0" y="198992"/>
                </a:moveTo>
                <a:cubicBezTo>
                  <a:pt x="-5419" y="108080"/>
                  <a:pt x="82170" y="-4651"/>
                  <a:pt x="198992" y="0"/>
                </a:cubicBezTo>
                <a:cubicBezTo>
                  <a:pt x="2565392" y="-35273"/>
                  <a:pt x="6623265" y="-144294"/>
                  <a:pt x="10493141" y="0"/>
                </a:cubicBezTo>
                <a:cubicBezTo>
                  <a:pt x="10623561" y="6246"/>
                  <a:pt x="10679059" y="78069"/>
                  <a:pt x="10692133" y="198992"/>
                </a:cubicBezTo>
                <a:cubicBezTo>
                  <a:pt x="10662836" y="346148"/>
                  <a:pt x="10719247" y="534884"/>
                  <a:pt x="10692133" y="615847"/>
                </a:cubicBezTo>
                <a:cubicBezTo>
                  <a:pt x="10698866" y="720655"/>
                  <a:pt x="10608032" y="809429"/>
                  <a:pt x="10493141" y="814839"/>
                </a:cubicBezTo>
                <a:cubicBezTo>
                  <a:pt x="5998119" y="892364"/>
                  <a:pt x="2942856" y="771136"/>
                  <a:pt x="198992" y="814839"/>
                </a:cubicBezTo>
                <a:cubicBezTo>
                  <a:pt x="81260" y="812669"/>
                  <a:pt x="-13594" y="725561"/>
                  <a:pt x="0" y="615847"/>
                </a:cubicBezTo>
                <a:cubicBezTo>
                  <a:pt x="-22587" y="544243"/>
                  <a:pt x="-31970" y="384799"/>
                  <a:pt x="0" y="198992"/>
                </a:cubicBezTo>
                <a:close/>
              </a:path>
              <a:path w="10692133" h="814839" stroke="0" extrusionOk="0">
                <a:moveTo>
                  <a:pt x="0" y="198992"/>
                </a:moveTo>
                <a:cubicBezTo>
                  <a:pt x="-4934" y="72044"/>
                  <a:pt x="83608" y="4442"/>
                  <a:pt x="198992" y="0"/>
                </a:cubicBezTo>
                <a:cubicBezTo>
                  <a:pt x="3356016" y="-95379"/>
                  <a:pt x="6478673" y="58096"/>
                  <a:pt x="10493141" y="0"/>
                </a:cubicBezTo>
                <a:cubicBezTo>
                  <a:pt x="10586459" y="-11672"/>
                  <a:pt x="10675316" y="77006"/>
                  <a:pt x="10692133" y="198992"/>
                </a:cubicBezTo>
                <a:cubicBezTo>
                  <a:pt x="10697556" y="302086"/>
                  <a:pt x="10722729" y="525888"/>
                  <a:pt x="10692133" y="615847"/>
                </a:cubicBezTo>
                <a:cubicBezTo>
                  <a:pt x="10701297" y="714854"/>
                  <a:pt x="10593407" y="805242"/>
                  <a:pt x="10493141" y="814839"/>
                </a:cubicBezTo>
                <a:cubicBezTo>
                  <a:pt x="6578823" y="754933"/>
                  <a:pt x="3971318" y="897353"/>
                  <a:pt x="198992" y="814839"/>
                </a:cubicBezTo>
                <a:cubicBezTo>
                  <a:pt x="69996" y="819560"/>
                  <a:pt x="-5433" y="731261"/>
                  <a:pt x="0" y="615847"/>
                </a:cubicBezTo>
                <a:cubicBezTo>
                  <a:pt x="9673" y="461689"/>
                  <a:pt x="24248" y="349252"/>
                  <a:pt x="0" y="19899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Tìm từ ngữ, chi tiết tả cảnh vật trên bầu trời trước lúc mưa.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D4186EB-A522-1A36-F587-138E371F6C45}"/>
              </a:ext>
            </a:extLst>
          </p:cNvPr>
          <p:cNvSpPr/>
          <p:nvPr/>
        </p:nvSpPr>
        <p:spPr>
          <a:xfrm>
            <a:off x="154546" y="353420"/>
            <a:ext cx="11732654" cy="814839"/>
          </a:xfrm>
          <a:custGeom>
            <a:avLst/>
            <a:gdLst>
              <a:gd name="connsiteX0" fmla="*/ 0 w 11026973"/>
              <a:gd name="connsiteY0" fmla="*/ 198992 h 814839"/>
              <a:gd name="connsiteX1" fmla="*/ 198992 w 11026973"/>
              <a:gd name="connsiteY1" fmla="*/ 0 h 814839"/>
              <a:gd name="connsiteX2" fmla="*/ 10827981 w 11026973"/>
              <a:gd name="connsiteY2" fmla="*/ 0 h 814839"/>
              <a:gd name="connsiteX3" fmla="*/ 11026973 w 11026973"/>
              <a:gd name="connsiteY3" fmla="*/ 198992 h 814839"/>
              <a:gd name="connsiteX4" fmla="*/ 11026973 w 11026973"/>
              <a:gd name="connsiteY4" fmla="*/ 615847 h 814839"/>
              <a:gd name="connsiteX5" fmla="*/ 10827981 w 11026973"/>
              <a:gd name="connsiteY5" fmla="*/ 814839 h 814839"/>
              <a:gd name="connsiteX6" fmla="*/ 198992 w 11026973"/>
              <a:gd name="connsiteY6" fmla="*/ 814839 h 814839"/>
              <a:gd name="connsiteX7" fmla="*/ 0 w 11026973"/>
              <a:gd name="connsiteY7" fmla="*/ 615847 h 814839"/>
              <a:gd name="connsiteX8" fmla="*/ 0 w 11026973"/>
              <a:gd name="connsiteY8" fmla="*/ 198992 h 81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6973" h="814839" fill="none" extrusionOk="0">
                <a:moveTo>
                  <a:pt x="0" y="198992"/>
                </a:moveTo>
                <a:cubicBezTo>
                  <a:pt x="-5419" y="108080"/>
                  <a:pt x="82170" y="-4651"/>
                  <a:pt x="198992" y="0"/>
                </a:cubicBezTo>
                <a:cubicBezTo>
                  <a:pt x="2128357" y="-35273"/>
                  <a:pt x="6914165" y="-144294"/>
                  <a:pt x="10827981" y="0"/>
                </a:cubicBezTo>
                <a:cubicBezTo>
                  <a:pt x="10958401" y="6246"/>
                  <a:pt x="11013899" y="78069"/>
                  <a:pt x="11026973" y="198992"/>
                </a:cubicBezTo>
                <a:cubicBezTo>
                  <a:pt x="10997676" y="346148"/>
                  <a:pt x="11054087" y="534884"/>
                  <a:pt x="11026973" y="615847"/>
                </a:cubicBezTo>
                <a:cubicBezTo>
                  <a:pt x="11033706" y="720655"/>
                  <a:pt x="10942872" y="809429"/>
                  <a:pt x="10827981" y="814839"/>
                </a:cubicBezTo>
                <a:cubicBezTo>
                  <a:pt x="8645097" y="892364"/>
                  <a:pt x="2667642" y="771136"/>
                  <a:pt x="198992" y="814839"/>
                </a:cubicBezTo>
                <a:cubicBezTo>
                  <a:pt x="81260" y="812669"/>
                  <a:pt x="-13594" y="725561"/>
                  <a:pt x="0" y="615847"/>
                </a:cubicBezTo>
                <a:cubicBezTo>
                  <a:pt x="-22587" y="544243"/>
                  <a:pt x="-31970" y="384799"/>
                  <a:pt x="0" y="198992"/>
                </a:cubicBezTo>
                <a:close/>
              </a:path>
              <a:path w="11026973" h="814839" stroke="0" extrusionOk="0">
                <a:moveTo>
                  <a:pt x="0" y="198992"/>
                </a:moveTo>
                <a:cubicBezTo>
                  <a:pt x="-4934" y="72044"/>
                  <a:pt x="83608" y="4442"/>
                  <a:pt x="198992" y="0"/>
                </a:cubicBezTo>
                <a:cubicBezTo>
                  <a:pt x="1538295" y="-95379"/>
                  <a:pt x="7909771" y="58096"/>
                  <a:pt x="10827981" y="0"/>
                </a:cubicBezTo>
                <a:cubicBezTo>
                  <a:pt x="10921299" y="-11672"/>
                  <a:pt x="11010156" y="77006"/>
                  <a:pt x="11026973" y="198992"/>
                </a:cubicBezTo>
                <a:cubicBezTo>
                  <a:pt x="11032396" y="302086"/>
                  <a:pt x="11057569" y="525888"/>
                  <a:pt x="11026973" y="615847"/>
                </a:cubicBezTo>
                <a:cubicBezTo>
                  <a:pt x="11036137" y="714854"/>
                  <a:pt x="10928247" y="805242"/>
                  <a:pt x="10827981" y="814839"/>
                </a:cubicBezTo>
                <a:cubicBezTo>
                  <a:pt x="9339325" y="754933"/>
                  <a:pt x="4623199" y="897353"/>
                  <a:pt x="198992" y="814839"/>
                </a:cubicBezTo>
                <a:cubicBezTo>
                  <a:pt x="69996" y="819560"/>
                  <a:pt x="-5433" y="731261"/>
                  <a:pt x="0" y="615847"/>
                </a:cubicBezTo>
                <a:cubicBezTo>
                  <a:pt x="9673" y="461689"/>
                  <a:pt x="24248" y="349252"/>
                  <a:pt x="0" y="19899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Dựa vào khổ thơ 2 và 3, em hãy tả lại từng sự vật trong mưa.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D4186EB-A522-1A36-F587-138E371F6C45}"/>
              </a:ext>
            </a:extLst>
          </p:cNvPr>
          <p:cNvSpPr/>
          <p:nvPr/>
        </p:nvSpPr>
        <p:spPr>
          <a:xfrm>
            <a:off x="115910" y="353420"/>
            <a:ext cx="11283203" cy="814839"/>
          </a:xfrm>
          <a:custGeom>
            <a:avLst/>
            <a:gdLst>
              <a:gd name="connsiteX0" fmla="*/ 0 w 10692133"/>
              <a:gd name="connsiteY0" fmla="*/ 198992 h 814839"/>
              <a:gd name="connsiteX1" fmla="*/ 198992 w 10692133"/>
              <a:gd name="connsiteY1" fmla="*/ 0 h 814839"/>
              <a:gd name="connsiteX2" fmla="*/ 10493141 w 10692133"/>
              <a:gd name="connsiteY2" fmla="*/ 0 h 814839"/>
              <a:gd name="connsiteX3" fmla="*/ 10692133 w 10692133"/>
              <a:gd name="connsiteY3" fmla="*/ 198992 h 814839"/>
              <a:gd name="connsiteX4" fmla="*/ 10692133 w 10692133"/>
              <a:gd name="connsiteY4" fmla="*/ 615847 h 814839"/>
              <a:gd name="connsiteX5" fmla="*/ 10493141 w 10692133"/>
              <a:gd name="connsiteY5" fmla="*/ 814839 h 814839"/>
              <a:gd name="connsiteX6" fmla="*/ 198992 w 10692133"/>
              <a:gd name="connsiteY6" fmla="*/ 814839 h 814839"/>
              <a:gd name="connsiteX7" fmla="*/ 0 w 10692133"/>
              <a:gd name="connsiteY7" fmla="*/ 615847 h 814839"/>
              <a:gd name="connsiteX8" fmla="*/ 0 w 10692133"/>
              <a:gd name="connsiteY8" fmla="*/ 198992 h 81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2133" h="814839" fill="none" extrusionOk="0">
                <a:moveTo>
                  <a:pt x="0" y="198992"/>
                </a:moveTo>
                <a:cubicBezTo>
                  <a:pt x="-5419" y="108080"/>
                  <a:pt x="82170" y="-4651"/>
                  <a:pt x="198992" y="0"/>
                </a:cubicBezTo>
                <a:cubicBezTo>
                  <a:pt x="2565392" y="-35273"/>
                  <a:pt x="6623265" y="-144294"/>
                  <a:pt x="10493141" y="0"/>
                </a:cubicBezTo>
                <a:cubicBezTo>
                  <a:pt x="10623561" y="6246"/>
                  <a:pt x="10679059" y="78069"/>
                  <a:pt x="10692133" y="198992"/>
                </a:cubicBezTo>
                <a:cubicBezTo>
                  <a:pt x="10662836" y="346148"/>
                  <a:pt x="10719247" y="534884"/>
                  <a:pt x="10692133" y="615847"/>
                </a:cubicBezTo>
                <a:cubicBezTo>
                  <a:pt x="10698866" y="720655"/>
                  <a:pt x="10608032" y="809429"/>
                  <a:pt x="10493141" y="814839"/>
                </a:cubicBezTo>
                <a:cubicBezTo>
                  <a:pt x="5998119" y="892364"/>
                  <a:pt x="2942856" y="771136"/>
                  <a:pt x="198992" y="814839"/>
                </a:cubicBezTo>
                <a:cubicBezTo>
                  <a:pt x="81260" y="812669"/>
                  <a:pt x="-13594" y="725561"/>
                  <a:pt x="0" y="615847"/>
                </a:cubicBezTo>
                <a:cubicBezTo>
                  <a:pt x="-22587" y="544243"/>
                  <a:pt x="-31970" y="384799"/>
                  <a:pt x="0" y="198992"/>
                </a:cubicBezTo>
                <a:close/>
              </a:path>
              <a:path w="10692133" h="814839" stroke="0" extrusionOk="0">
                <a:moveTo>
                  <a:pt x="0" y="198992"/>
                </a:moveTo>
                <a:cubicBezTo>
                  <a:pt x="-4934" y="72044"/>
                  <a:pt x="83608" y="4442"/>
                  <a:pt x="198992" y="0"/>
                </a:cubicBezTo>
                <a:cubicBezTo>
                  <a:pt x="3356016" y="-95379"/>
                  <a:pt x="6478673" y="58096"/>
                  <a:pt x="10493141" y="0"/>
                </a:cubicBezTo>
                <a:cubicBezTo>
                  <a:pt x="10586459" y="-11672"/>
                  <a:pt x="10675316" y="77006"/>
                  <a:pt x="10692133" y="198992"/>
                </a:cubicBezTo>
                <a:cubicBezTo>
                  <a:pt x="10697556" y="302086"/>
                  <a:pt x="10722729" y="525888"/>
                  <a:pt x="10692133" y="615847"/>
                </a:cubicBezTo>
                <a:cubicBezTo>
                  <a:pt x="10701297" y="714854"/>
                  <a:pt x="10593407" y="805242"/>
                  <a:pt x="10493141" y="814839"/>
                </a:cubicBezTo>
                <a:cubicBezTo>
                  <a:pt x="6578823" y="754933"/>
                  <a:pt x="3971318" y="897353"/>
                  <a:pt x="198992" y="814839"/>
                </a:cubicBezTo>
                <a:cubicBezTo>
                  <a:pt x="69996" y="819560"/>
                  <a:pt x="-5433" y="731261"/>
                  <a:pt x="0" y="615847"/>
                </a:cubicBezTo>
                <a:cubicBezTo>
                  <a:pt x="9673" y="461689"/>
                  <a:pt x="24248" y="349252"/>
                  <a:pt x="0" y="19899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Buổi chiều mưa, mọi người trong gia đình làm gì?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D4186EB-A522-1A36-F587-138E371F6C45}"/>
              </a:ext>
            </a:extLst>
          </p:cNvPr>
          <p:cNvSpPr/>
          <p:nvPr/>
        </p:nvSpPr>
        <p:spPr>
          <a:xfrm>
            <a:off x="706980" y="353420"/>
            <a:ext cx="10692133" cy="814839"/>
          </a:xfrm>
          <a:custGeom>
            <a:avLst/>
            <a:gdLst>
              <a:gd name="connsiteX0" fmla="*/ 0 w 10692133"/>
              <a:gd name="connsiteY0" fmla="*/ 198992 h 814839"/>
              <a:gd name="connsiteX1" fmla="*/ 198992 w 10692133"/>
              <a:gd name="connsiteY1" fmla="*/ 0 h 814839"/>
              <a:gd name="connsiteX2" fmla="*/ 10493141 w 10692133"/>
              <a:gd name="connsiteY2" fmla="*/ 0 h 814839"/>
              <a:gd name="connsiteX3" fmla="*/ 10692133 w 10692133"/>
              <a:gd name="connsiteY3" fmla="*/ 198992 h 814839"/>
              <a:gd name="connsiteX4" fmla="*/ 10692133 w 10692133"/>
              <a:gd name="connsiteY4" fmla="*/ 615847 h 814839"/>
              <a:gd name="connsiteX5" fmla="*/ 10493141 w 10692133"/>
              <a:gd name="connsiteY5" fmla="*/ 814839 h 814839"/>
              <a:gd name="connsiteX6" fmla="*/ 198992 w 10692133"/>
              <a:gd name="connsiteY6" fmla="*/ 814839 h 814839"/>
              <a:gd name="connsiteX7" fmla="*/ 0 w 10692133"/>
              <a:gd name="connsiteY7" fmla="*/ 615847 h 814839"/>
              <a:gd name="connsiteX8" fmla="*/ 0 w 10692133"/>
              <a:gd name="connsiteY8" fmla="*/ 198992 h 81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2133" h="814839" fill="none" extrusionOk="0">
                <a:moveTo>
                  <a:pt x="0" y="198992"/>
                </a:moveTo>
                <a:cubicBezTo>
                  <a:pt x="-5419" y="108080"/>
                  <a:pt x="82170" y="-4651"/>
                  <a:pt x="198992" y="0"/>
                </a:cubicBezTo>
                <a:cubicBezTo>
                  <a:pt x="2565392" y="-35273"/>
                  <a:pt x="6623265" y="-144294"/>
                  <a:pt x="10493141" y="0"/>
                </a:cubicBezTo>
                <a:cubicBezTo>
                  <a:pt x="10623561" y="6246"/>
                  <a:pt x="10679059" y="78069"/>
                  <a:pt x="10692133" y="198992"/>
                </a:cubicBezTo>
                <a:cubicBezTo>
                  <a:pt x="10662836" y="346148"/>
                  <a:pt x="10719247" y="534884"/>
                  <a:pt x="10692133" y="615847"/>
                </a:cubicBezTo>
                <a:cubicBezTo>
                  <a:pt x="10698866" y="720655"/>
                  <a:pt x="10608032" y="809429"/>
                  <a:pt x="10493141" y="814839"/>
                </a:cubicBezTo>
                <a:cubicBezTo>
                  <a:pt x="5998119" y="892364"/>
                  <a:pt x="2942856" y="771136"/>
                  <a:pt x="198992" y="814839"/>
                </a:cubicBezTo>
                <a:cubicBezTo>
                  <a:pt x="81260" y="812669"/>
                  <a:pt x="-13594" y="725561"/>
                  <a:pt x="0" y="615847"/>
                </a:cubicBezTo>
                <a:cubicBezTo>
                  <a:pt x="-22587" y="544243"/>
                  <a:pt x="-31970" y="384799"/>
                  <a:pt x="0" y="198992"/>
                </a:cubicBezTo>
                <a:close/>
              </a:path>
              <a:path w="10692133" h="814839" stroke="0" extrusionOk="0">
                <a:moveTo>
                  <a:pt x="0" y="198992"/>
                </a:moveTo>
                <a:cubicBezTo>
                  <a:pt x="-4934" y="72044"/>
                  <a:pt x="83608" y="4442"/>
                  <a:pt x="198992" y="0"/>
                </a:cubicBezTo>
                <a:cubicBezTo>
                  <a:pt x="3356016" y="-95379"/>
                  <a:pt x="6478673" y="58096"/>
                  <a:pt x="10493141" y="0"/>
                </a:cubicBezTo>
                <a:cubicBezTo>
                  <a:pt x="10586459" y="-11672"/>
                  <a:pt x="10675316" y="77006"/>
                  <a:pt x="10692133" y="198992"/>
                </a:cubicBezTo>
                <a:cubicBezTo>
                  <a:pt x="10697556" y="302086"/>
                  <a:pt x="10722729" y="525888"/>
                  <a:pt x="10692133" y="615847"/>
                </a:cubicBezTo>
                <a:cubicBezTo>
                  <a:pt x="10701297" y="714854"/>
                  <a:pt x="10593407" y="805242"/>
                  <a:pt x="10493141" y="814839"/>
                </a:cubicBezTo>
                <a:cubicBezTo>
                  <a:pt x="6578823" y="754933"/>
                  <a:pt x="3971318" y="897353"/>
                  <a:pt x="198992" y="814839"/>
                </a:cubicBezTo>
                <a:cubicBezTo>
                  <a:pt x="69996" y="819560"/>
                  <a:pt x="-5433" y="731261"/>
                  <a:pt x="0" y="615847"/>
                </a:cubicBezTo>
                <a:cubicBezTo>
                  <a:pt x="9673" y="461689"/>
                  <a:pt x="24248" y="349252"/>
                  <a:pt x="0" y="198992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Em thích khổ thơ nào nhất bài? Vì sao?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xmlns="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 err="1">
                    <a:solidFill>
                      <a:srgbClr val="242021"/>
                    </a:solidFill>
                    <a:effectLst/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Bài</a:t>
                </a:r>
                <a:r>
                  <a:rPr lang="en-US" sz="4400" b="1" dirty="0">
                    <a:solidFill>
                      <a:srgbClr val="242021"/>
                    </a:solidFill>
                    <a:effectLst/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242021"/>
                    </a:solidFill>
                    <a:effectLst/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thơ</a:t>
                </a:r>
                <a:r>
                  <a:rPr lang="en-US" sz="4400" b="1" dirty="0">
                    <a:solidFill>
                      <a:srgbClr val="242021"/>
                    </a:solidFill>
                    <a:effectLst/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t</a:t>
                </a:r>
                <a:r>
                  <a:rPr lang="vi-VN" sz="4400" b="1" dirty="0">
                    <a:solidFill>
                      <a:srgbClr val="242021"/>
                    </a:solidFill>
                    <a:effectLst/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b="1" dirty="0"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1169563" y="208022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391FA-AB40-F1C3-7E92-9765B234543A}"/>
              </a:ext>
            </a:extLst>
          </p:cNvPr>
          <p:cNvSpPr txBox="1"/>
          <p:nvPr/>
        </p:nvSpPr>
        <p:spPr>
          <a:xfrm>
            <a:off x="1944711" y="1626708"/>
            <a:ext cx="7224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95" y="2198823"/>
            <a:ext cx="8077200" cy="16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303027"/>
            <a:ext cx="11791507" cy="6554973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88" y="195197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Phất cờ lên </a:t>
            </a: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281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3" y="103032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235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xmlns="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xmlns="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xmlns="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xmlns="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xmlns="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 algn="ctr">
              <a:defRPr/>
            </a:pP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 đen lũ lượt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về chiều nay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 trời lật đật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 vào trong mây.</a:t>
            </a:r>
          </a:p>
          <a:p>
            <a:pPr algn="just">
              <a:defRPr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algn="just">
              <a:defRPr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 reo gió hát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 trầm giọng cao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Chớp dồn tiếng sấm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3" y="103032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 xỏ kim khâu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 ngồi đọc sách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làm bánh khoai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 reo tí tách.</a:t>
            </a:r>
          </a:p>
          <a:p>
            <a:pPr algn="just">
              <a:defRPr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 thương bác ếch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Lặn lội trong mưa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 từng cụm lúa</a:t>
            </a:r>
          </a:p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Phất cờ lên chưa.</a:t>
            </a:r>
          </a:p>
          <a:p>
            <a:pPr algn="just">
              <a:defRPr/>
            </a:pPr>
            <a:endParaRPr lang="vi-VN" sz="28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235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96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915</Words>
  <Application>Microsoft Office PowerPoint</Application>
  <PresentationFormat>Custom</PresentationFormat>
  <Paragraphs>189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PHONG VU</cp:lastModifiedBy>
  <cp:revision>57</cp:revision>
  <dcterms:created xsi:type="dcterms:W3CDTF">2022-10-08T12:26:06Z</dcterms:created>
  <dcterms:modified xsi:type="dcterms:W3CDTF">2024-01-14T12:56:00Z</dcterms:modified>
</cp:coreProperties>
</file>