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28"/>
  </p:notesMasterIdLst>
  <p:sldIdLst>
    <p:sldId id="302" r:id="rId4"/>
    <p:sldId id="257" r:id="rId5"/>
    <p:sldId id="261" r:id="rId6"/>
    <p:sldId id="264" r:id="rId7"/>
    <p:sldId id="284" r:id="rId8"/>
    <p:sldId id="265" r:id="rId9"/>
    <p:sldId id="266" r:id="rId10"/>
    <p:sldId id="300" r:id="rId11"/>
    <p:sldId id="269" r:id="rId12"/>
    <p:sldId id="270" r:id="rId13"/>
    <p:sldId id="271" r:id="rId14"/>
    <p:sldId id="289" r:id="rId15"/>
    <p:sldId id="290" r:id="rId16"/>
    <p:sldId id="291" r:id="rId17"/>
    <p:sldId id="301" r:id="rId18"/>
    <p:sldId id="288" r:id="rId19"/>
    <p:sldId id="274" r:id="rId20"/>
    <p:sldId id="293" r:id="rId21"/>
    <p:sldId id="294" r:id="rId22"/>
    <p:sldId id="295" r:id="rId23"/>
    <p:sldId id="296" r:id="rId24"/>
    <p:sldId id="299" r:id="rId25"/>
    <p:sldId id="298"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p:scale>
          <a:sx n="74" d="100"/>
          <a:sy n="74" d="100"/>
        </p:scale>
        <p:origin x="-5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9137F-BDD5-442F-8B58-A926560F256D}" type="datetimeFigureOut">
              <a:rPr lang="en-US" smtClean="0"/>
              <a:t>14/01/2024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94970-918B-49F9-A5C8-6DBC88D596DA}" type="slidenum">
              <a:rPr lang="en-US" smtClean="0"/>
              <a:t>‹#›</a:t>
            </a:fld>
            <a:endParaRPr lang="en-US"/>
          </a:p>
        </p:txBody>
      </p:sp>
    </p:spTree>
    <p:extLst>
      <p:ext uri="{BB962C8B-B14F-4D97-AF65-F5344CB8AC3E}">
        <p14:creationId xmlns:p14="http://schemas.microsoft.com/office/powerpoint/2010/main" val="31650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1772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80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B2C40F5-5416-4F92-A630-01A7CF08C62A}" type="slidenum">
              <a:rPr lang="zh-CN" altLang="en-US" smtClean="0">
                <a:solidFill>
                  <a:prstClr val="black"/>
                </a:solidFill>
                <a:latin typeface="等线" panose="020F0502020204030204"/>
              </a:rPr>
              <a:pPr>
                <a:defRPr/>
              </a:pPr>
              <a:t>15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51979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177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789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631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445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281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670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2571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098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2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790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79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825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75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8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AB2C40F5-5416-4F92-A630-01A7CF08C62A}" type="slidenum">
              <a:rPr lang="zh-CN" altLang="en-US" smtClean="0">
                <a:solidFill>
                  <a:prstClr val="black"/>
                </a:solidFill>
                <a:latin typeface="等线" panose="020F0502020204030204"/>
              </a:rPr>
              <a:pPr>
                <a:defRPr/>
              </a:pPr>
              <a:t>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83825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319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9418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 xmlns:a16="http://schemas.microsoft.com/office/drawing/2014/main" id="{8D43CED1-CE32-43FA-92F9-0A1801CFF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10" name="图片 9">
            <a:extLst>
              <a:ext uri="{FF2B5EF4-FFF2-40B4-BE49-F238E27FC236}">
                <a16:creationId xmlns="" xmlns:a16="http://schemas.microsoft.com/office/drawing/2014/main" id="{A5819F04-AACA-476E-A6BE-6BA3857E6C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Tree>
    <p:extLst>
      <p:ext uri="{BB962C8B-B14F-4D97-AF65-F5344CB8AC3E}">
        <p14:creationId xmlns:p14="http://schemas.microsoft.com/office/powerpoint/2010/main" val="5780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 xmlns:a16="http://schemas.microsoft.com/office/drawing/2014/main" id="{8D43CED1-CE32-43FA-92F9-0A1801CFF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10" name="图片 9">
            <a:extLst>
              <a:ext uri="{FF2B5EF4-FFF2-40B4-BE49-F238E27FC236}">
                <a16:creationId xmlns="" xmlns:a16="http://schemas.microsoft.com/office/drawing/2014/main" id="{A5819F04-AACA-476E-A6BE-6BA3857E6C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Tree>
    <p:extLst>
      <p:ext uri="{BB962C8B-B14F-4D97-AF65-F5344CB8AC3E}">
        <p14:creationId xmlns:p14="http://schemas.microsoft.com/office/powerpoint/2010/main" val="15546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 xmlns:a16="http://schemas.microsoft.com/office/drawing/2014/main" id="{4B2CE298-FD3C-4338-BDB0-18A7FC3E56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7564528" y="1955800"/>
            <a:ext cx="4895669" cy="4436285"/>
          </a:xfrm>
          <a:prstGeom prst="rect">
            <a:avLst/>
          </a:prstGeom>
        </p:spPr>
      </p:pic>
      <p:pic>
        <p:nvPicPr>
          <p:cNvPr id="8" name="图片 7">
            <a:extLst>
              <a:ext uri="{FF2B5EF4-FFF2-40B4-BE49-F238E27FC236}">
                <a16:creationId xmlns="" xmlns:a16="http://schemas.microsoft.com/office/drawing/2014/main" id="{7A01A207-A3E3-4B3E-952A-F4AC72346C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0626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 xmlns:a16="http://schemas.microsoft.com/office/drawing/2014/main" id="{B268A57E-3E6E-4CDB-B8AF-0C76D996CD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pic>
        <p:nvPicPr>
          <p:cNvPr id="9" name="图片 8">
            <a:extLst>
              <a:ext uri="{FF2B5EF4-FFF2-40B4-BE49-F238E27FC236}">
                <a16:creationId xmlns="" xmlns:a16="http://schemas.microsoft.com/office/drawing/2014/main" id="{8DFCDB6B-1576-4886-AA82-925E265428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9920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5E4F600-9E5F-4C70-8CE3-30741768C3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86794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C28916CD-DDD2-4BE7-B793-995CB6FFE873}"/>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 xmlns:a16="http://schemas.microsoft.com/office/drawing/2014/main" id="{7A2DBF53-5681-49A2-BC99-BB51E5898B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8915400" y="3814391"/>
            <a:ext cx="3629464" cy="3288894"/>
          </a:xfrm>
          <a:prstGeom prst="rect">
            <a:avLst/>
          </a:prstGeom>
        </p:spPr>
      </p:pic>
    </p:spTree>
    <p:extLst>
      <p:ext uri="{BB962C8B-B14F-4D97-AF65-F5344CB8AC3E}">
        <p14:creationId xmlns:p14="http://schemas.microsoft.com/office/powerpoint/2010/main" val="31993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自然&#10;&#10;描述已自动生成">
            <a:extLst>
              <a:ext uri="{FF2B5EF4-FFF2-40B4-BE49-F238E27FC236}">
                <a16:creationId xmlns="" xmlns:a16="http://schemas.microsoft.com/office/drawing/2014/main" id="{284CA4F8-F507-4E19-9DE3-C27DA3175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22"/>
            <a:ext cx="12192000" cy="6857355"/>
          </a:xfrm>
          <a:prstGeom prst="rect">
            <a:avLst/>
          </a:prstGeom>
        </p:spPr>
      </p:pic>
      <p:sp>
        <p:nvSpPr>
          <p:cNvPr id="12" name="矩形: 圆角 11">
            <a:extLst>
              <a:ext uri="{FF2B5EF4-FFF2-40B4-BE49-F238E27FC236}">
                <a16:creationId xmlns="" xmlns:a16="http://schemas.microsoft.com/office/drawing/2014/main" id="{CF7ACB05-C9D3-4C35-A75F-F802F1F6BE9E}"/>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 xmlns:a16="http://schemas.microsoft.com/office/drawing/2014/main" id="{CEDAB64E-4698-4A4F-92EF-95CE83AF57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41432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68F6F3D-51F5-4537-9B1E-2F535B57413B}"/>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 xmlns:a16="http://schemas.microsoft.com/office/drawing/2014/main" id="{33B018B4-E4B4-4578-8D5C-B61D7A7E8F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spTree>
    <p:extLst>
      <p:ext uri="{BB962C8B-B14F-4D97-AF65-F5344CB8AC3E}">
        <p14:creationId xmlns:p14="http://schemas.microsoft.com/office/powerpoint/2010/main" val="11220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圆角 4">
            <a:extLst>
              <a:ext uri="{FF2B5EF4-FFF2-40B4-BE49-F238E27FC236}">
                <a16:creationId xmlns="" xmlns:a16="http://schemas.microsoft.com/office/drawing/2014/main" id="{DF1C6DB9-6D25-4031-8C40-43847C727151}"/>
              </a:ext>
            </a:extLst>
          </p:cNvPr>
          <p:cNvSpPr/>
          <p:nvPr userDrawn="1"/>
        </p:nvSpPr>
        <p:spPr>
          <a:xfrm>
            <a:off x="352426" y="247650"/>
            <a:ext cx="11449050" cy="645795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12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 xmlns:a16="http://schemas.microsoft.com/office/drawing/2014/main" id="{2EE63DD3-9C4B-44EE-B981-9F80E03CFA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9" name="图片 8">
            <a:extLst>
              <a:ext uri="{FF2B5EF4-FFF2-40B4-BE49-F238E27FC236}">
                <a16:creationId xmlns="" xmlns:a16="http://schemas.microsoft.com/office/drawing/2014/main" id="{6F4D713A-9EB2-4E93-A067-73779C5E911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
        <p:nvSpPr>
          <p:cNvPr id="10" name="椭圆 9">
            <a:extLst>
              <a:ext uri="{FF2B5EF4-FFF2-40B4-BE49-F238E27FC236}">
                <a16:creationId xmlns="" xmlns:a16="http://schemas.microsoft.com/office/drawing/2014/main" id="{43F18BFA-EF68-4D9E-9C6B-0A7B87A27307}"/>
              </a:ext>
            </a:extLst>
          </p:cNvPr>
          <p:cNvSpPr>
            <a:spLocks noChangeAspect="1"/>
          </p:cNvSpPr>
          <p:nvPr userDrawn="1"/>
        </p:nvSpPr>
        <p:spPr>
          <a:xfrm>
            <a:off x="4826001"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A7014AEA-4A2D-4D8D-9618-9DD3D4C60A6B}"/>
              </a:ext>
            </a:extLst>
          </p:cNvPr>
          <p:cNvSpPr>
            <a:spLocks noChangeAspect="1"/>
          </p:cNvSpPr>
          <p:nvPr userDrawn="1"/>
        </p:nvSpPr>
        <p:spPr>
          <a:xfrm>
            <a:off x="6424265"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BD65941F-BE0E-4452-B31D-BFB11FFFAF9F}"/>
              </a:ext>
            </a:extLst>
          </p:cNvPr>
          <p:cNvSpPr>
            <a:spLocks noChangeAspect="1"/>
          </p:cNvSpPr>
          <p:nvPr userDrawn="1"/>
        </p:nvSpPr>
        <p:spPr>
          <a:xfrm>
            <a:off x="8022529"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A745324A-6EB2-455A-8460-D15EF7ADFBA3}"/>
              </a:ext>
            </a:extLst>
          </p:cNvPr>
          <p:cNvSpPr>
            <a:spLocks noChangeAspect="1"/>
          </p:cNvSpPr>
          <p:nvPr userDrawn="1"/>
        </p:nvSpPr>
        <p:spPr>
          <a:xfrm>
            <a:off x="9620793"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59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 xmlns:a16="http://schemas.microsoft.com/office/drawing/2014/main" id="{4B2CE298-FD3C-4338-BDB0-18A7FC3E56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7564528" y="1955800"/>
            <a:ext cx="4895669" cy="4436285"/>
          </a:xfrm>
          <a:prstGeom prst="rect">
            <a:avLst/>
          </a:prstGeom>
        </p:spPr>
      </p:pic>
      <p:pic>
        <p:nvPicPr>
          <p:cNvPr id="8" name="图片 7">
            <a:extLst>
              <a:ext uri="{FF2B5EF4-FFF2-40B4-BE49-F238E27FC236}">
                <a16:creationId xmlns="" xmlns:a16="http://schemas.microsoft.com/office/drawing/2014/main" id="{7A01A207-A3E3-4B3E-952A-F4AC72346C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5797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50" indent="0" algn="ctr">
              <a:buNone/>
              <a:defRPr/>
            </a:lvl2pPr>
            <a:lvl3pPr marL="1088299" indent="0" algn="ctr">
              <a:buNone/>
              <a:defRPr/>
            </a:lvl3pPr>
            <a:lvl4pPr marL="1632450" indent="0" algn="ctr">
              <a:buNone/>
              <a:defRPr/>
            </a:lvl4pPr>
            <a:lvl5pPr marL="2176598" indent="0" algn="ctr">
              <a:buNone/>
              <a:defRPr/>
            </a:lvl5pPr>
            <a:lvl6pPr marL="2720749" indent="0" algn="ctr">
              <a:buNone/>
              <a:defRPr/>
            </a:lvl6pPr>
            <a:lvl7pPr marL="3264897" indent="0" algn="ctr">
              <a:buNone/>
              <a:defRPr/>
            </a:lvl7pPr>
            <a:lvl8pPr marL="3809047" indent="0" algn="ctr">
              <a:buNone/>
              <a:defRPr/>
            </a:lvl8pPr>
            <a:lvl9pPr marL="435319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840CB-7AE9-4E7C-9920-EDC27D67D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878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82705-8A55-4896-BC6F-D1E9DEF44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79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400"/>
            </a:lvl1pPr>
            <a:lvl2pPr marL="544150" indent="0">
              <a:buNone/>
              <a:defRPr sz="2200"/>
            </a:lvl2pPr>
            <a:lvl3pPr marL="1088299" indent="0">
              <a:buNone/>
              <a:defRPr sz="1900"/>
            </a:lvl3pPr>
            <a:lvl4pPr marL="1632450" indent="0">
              <a:buNone/>
              <a:defRPr sz="1700"/>
            </a:lvl4pPr>
            <a:lvl5pPr marL="2176598" indent="0">
              <a:buNone/>
              <a:defRPr sz="1700"/>
            </a:lvl5pPr>
            <a:lvl6pPr marL="2720749" indent="0">
              <a:buNone/>
              <a:defRPr sz="1700"/>
            </a:lvl6pPr>
            <a:lvl7pPr marL="3264897" indent="0">
              <a:buNone/>
              <a:defRPr sz="1700"/>
            </a:lvl7pPr>
            <a:lvl8pPr marL="3809047" indent="0">
              <a:buNone/>
              <a:defRPr sz="1700"/>
            </a:lvl8pPr>
            <a:lvl9pPr marL="435319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297DBB-253E-4A2C-B457-F0CC8A0C0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016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7B64B-6F38-4E6F-8FB2-DCBEB6D19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0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723251-B9BC-44CE-8F85-8EC7B523C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40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F6A55-02BF-49B2-A463-53D580C80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87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0BAD60-F54C-4B20-86EC-FB0266B02F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591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CDC553-DA46-4640-B72D-148485BAF4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11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4150" indent="0">
              <a:buNone/>
              <a:defRPr sz="3300"/>
            </a:lvl2pPr>
            <a:lvl3pPr marL="1088299" indent="0">
              <a:buNone/>
              <a:defRPr sz="2900"/>
            </a:lvl3pPr>
            <a:lvl4pPr marL="1632450" indent="0">
              <a:buNone/>
              <a:defRPr sz="2400"/>
            </a:lvl4pPr>
            <a:lvl5pPr marL="2176598" indent="0">
              <a:buNone/>
              <a:defRPr sz="2400"/>
            </a:lvl5pPr>
            <a:lvl6pPr marL="2720749" indent="0">
              <a:buNone/>
              <a:defRPr sz="2400"/>
            </a:lvl6pPr>
            <a:lvl7pPr marL="3264897" indent="0">
              <a:buNone/>
              <a:defRPr sz="2400"/>
            </a:lvl7pPr>
            <a:lvl8pPr marL="3809047" indent="0">
              <a:buNone/>
              <a:defRPr sz="2400"/>
            </a:lvl8pPr>
            <a:lvl9pPr marL="4353198" indent="0">
              <a:buNone/>
              <a:defRPr sz="24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CFE6E4-4639-41EE-8933-E3F830C50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46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 xmlns:a16="http://schemas.microsoft.com/office/drawing/2014/main" id="{B268A57E-3E6E-4CDB-B8AF-0C76D996CD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pic>
        <p:nvPicPr>
          <p:cNvPr id="9" name="图片 8">
            <a:extLst>
              <a:ext uri="{FF2B5EF4-FFF2-40B4-BE49-F238E27FC236}">
                <a16:creationId xmlns="" xmlns:a16="http://schemas.microsoft.com/office/drawing/2014/main" id="{8DFCDB6B-1576-4886-AA82-925E265428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26393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B84AE-5BD0-430C-976F-B71476154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548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E6B2-15AC-4E80-AD4E-6CDD36C960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3313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20D70D-5143-4FAD-9148-2A096ECF0C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99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5E4F600-9E5F-4C70-8CE3-30741768C3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6473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C28916CD-DDD2-4BE7-B793-995CB6FFE873}"/>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 xmlns:a16="http://schemas.microsoft.com/office/drawing/2014/main" id="{7A2DBF53-5681-49A2-BC99-BB51E5898B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8915400" y="3814391"/>
            <a:ext cx="3629464" cy="3288894"/>
          </a:xfrm>
          <a:prstGeom prst="rect">
            <a:avLst/>
          </a:prstGeom>
        </p:spPr>
      </p:pic>
    </p:spTree>
    <p:extLst>
      <p:ext uri="{BB962C8B-B14F-4D97-AF65-F5344CB8AC3E}">
        <p14:creationId xmlns:p14="http://schemas.microsoft.com/office/powerpoint/2010/main" val="10753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自然&#10;&#10;描述已自动生成">
            <a:extLst>
              <a:ext uri="{FF2B5EF4-FFF2-40B4-BE49-F238E27FC236}">
                <a16:creationId xmlns="" xmlns:a16="http://schemas.microsoft.com/office/drawing/2014/main" id="{284CA4F8-F507-4E19-9DE3-C27DA3175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22"/>
            <a:ext cx="12192000" cy="6857355"/>
          </a:xfrm>
          <a:prstGeom prst="rect">
            <a:avLst/>
          </a:prstGeom>
        </p:spPr>
      </p:pic>
      <p:sp>
        <p:nvSpPr>
          <p:cNvPr id="12" name="矩形: 圆角 11">
            <a:extLst>
              <a:ext uri="{FF2B5EF4-FFF2-40B4-BE49-F238E27FC236}">
                <a16:creationId xmlns="" xmlns:a16="http://schemas.microsoft.com/office/drawing/2014/main" id="{CF7ACB05-C9D3-4C35-A75F-F802F1F6BE9E}"/>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 xmlns:a16="http://schemas.microsoft.com/office/drawing/2014/main" id="{CEDAB64E-4698-4A4F-92EF-95CE83AF57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7264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968F6F3D-51F5-4537-9B1E-2F535B57413B}"/>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 xmlns:a16="http://schemas.microsoft.com/office/drawing/2014/main" id="{33B018B4-E4B4-4578-8D5C-B61D7A7E8F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4069849"/>
            <a:ext cx="3272806" cy="2965703"/>
          </a:xfrm>
          <a:prstGeom prst="rect">
            <a:avLst/>
          </a:prstGeom>
        </p:spPr>
      </p:pic>
    </p:spTree>
    <p:extLst>
      <p:ext uri="{BB962C8B-B14F-4D97-AF65-F5344CB8AC3E}">
        <p14:creationId xmlns:p14="http://schemas.microsoft.com/office/powerpoint/2010/main" val="11918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圆角 4">
            <a:extLst>
              <a:ext uri="{FF2B5EF4-FFF2-40B4-BE49-F238E27FC236}">
                <a16:creationId xmlns="" xmlns:a16="http://schemas.microsoft.com/office/drawing/2014/main" id="{DF1C6DB9-6D25-4031-8C40-43847C727151}"/>
              </a:ext>
            </a:extLst>
          </p:cNvPr>
          <p:cNvSpPr/>
          <p:nvPr userDrawn="1"/>
        </p:nvSpPr>
        <p:spPr>
          <a:xfrm>
            <a:off x="352426" y="247650"/>
            <a:ext cx="11449050" cy="645795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95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 xmlns:a16="http://schemas.microsoft.com/office/drawing/2014/main" id="{2EE63DD3-9C4B-44EE-B981-9F80E03CFA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9" name="图片 8">
            <a:extLst>
              <a:ext uri="{FF2B5EF4-FFF2-40B4-BE49-F238E27FC236}">
                <a16:creationId xmlns="" xmlns:a16="http://schemas.microsoft.com/office/drawing/2014/main" id="{6F4D713A-9EB2-4E93-A067-73779C5E911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
        <p:nvSpPr>
          <p:cNvPr id="10" name="椭圆 9">
            <a:extLst>
              <a:ext uri="{FF2B5EF4-FFF2-40B4-BE49-F238E27FC236}">
                <a16:creationId xmlns="" xmlns:a16="http://schemas.microsoft.com/office/drawing/2014/main" id="{43F18BFA-EF68-4D9E-9C6B-0A7B87A27307}"/>
              </a:ext>
            </a:extLst>
          </p:cNvPr>
          <p:cNvSpPr>
            <a:spLocks noChangeAspect="1"/>
          </p:cNvSpPr>
          <p:nvPr userDrawn="1"/>
        </p:nvSpPr>
        <p:spPr>
          <a:xfrm>
            <a:off x="4826001"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A7014AEA-4A2D-4D8D-9618-9DD3D4C60A6B}"/>
              </a:ext>
            </a:extLst>
          </p:cNvPr>
          <p:cNvSpPr>
            <a:spLocks noChangeAspect="1"/>
          </p:cNvSpPr>
          <p:nvPr userDrawn="1"/>
        </p:nvSpPr>
        <p:spPr>
          <a:xfrm>
            <a:off x="6424265"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BD65941F-BE0E-4452-B31D-BFB11FFFAF9F}"/>
              </a:ext>
            </a:extLst>
          </p:cNvPr>
          <p:cNvSpPr>
            <a:spLocks noChangeAspect="1"/>
          </p:cNvSpPr>
          <p:nvPr userDrawn="1"/>
        </p:nvSpPr>
        <p:spPr>
          <a:xfrm>
            <a:off x="8022529"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A745324A-6EB2-455A-8460-D15EF7ADFBA3}"/>
              </a:ext>
            </a:extLst>
          </p:cNvPr>
          <p:cNvSpPr>
            <a:spLocks noChangeAspect="1"/>
          </p:cNvSpPr>
          <p:nvPr userDrawn="1"/>
        </p:nvSpPr>
        <p:spPr>
          <a:xfrm>
            <a:off x="9620793"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592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 xmlns:a16="http://schemas.microsoft.com/office/drawing/2014/main" id="{28281FD6-A688-4D57-877E-49AF2FC5D3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2C58152F-F9D9-436F-B316-27B0346295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200" y="266700"/>
            <a:ext cx="1285577" cy="1285577"/>
          </a:xfrm>
          <a:prstGeom prst="rect">
            <a:avLst/>
          </a:prstGeom>
        </p:spPr>
      </p:pic>
    </p:spTree>
    <p:extLst>
      <p:ext uri="{BB962C8B-B14F-4D97-AF65-F5344CB8AC3E}">
        <p14:creationId xmlns:p14="http://schemas.microsoft.com/office/powerpoint/2010/main" val="44014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 xmlns:a16="http://schemas.microsoft.com/office/drawing/2014/main" id="{28281FD6-A688-4D57-877E-49AF2FC5D3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Tree>
    <p:extLst>
      <p:ext uri="{BB962C8B-B14F-4D97-AF65-F5344CB8AC3E}">
        <p14:creationId xmlns:p14="http://schemas.microsoft.com/office/powerpoint/2010/main" val="7812065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6"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866" y="1600730"/>
            <a:ext cx="10972271" cy="452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866" y="6245490"/>
            <a:ext cx="3860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ct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r">
              <a:defRPr sz="1700">
                <a:latin typeface="+mn-lt"/>
              </a:defRPr>
            </a:lvl1pPr>
          </a:lstStyle>
          <a:p>
            <a:pPr defTabSz="609478" fontAlgn="base">
              <a:spcBef>
                <a:spcPct val="0"/>
              </a:spcBef>
              <a:spcAft>
                <a:spcPct val="0"/>
              </a:spcAft>
              <a:defRPr/>
            </a:pPr>
            <a:fld id="{63241CD8-2555-4954-9E10-B1AAC24860C0}" type="slidenum">
              <a:rPr lang="en-US" smtClean="0">
                <a:solidFill>
                  <a:srgbClr val="000000"/>
                </a:solidFill>
              </a:rPr>
              <a:pPr defTabSz="609478"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766930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4150" algn="ctr" rtl="0" fontAlgn="base">
        <a:spcBef>
          <a:spcPct val="0"/>
        </a:spcBef>
        <a:spcAft>
          <a:spcPct val="0"/>
        </a:spcAft>
        <a:defRPr sz="5300">
          <a:solidFill>
            <a:schemeClr val="tx2"/>
          </a:solidFill>
          <a:latin typeface="Arial" charset="0"/>
        </a:defRPr>
      </a:lvl6pPr>
      <a:lvl7pPr marL="1088299" algn="ctr" rtl="0" fontAlgn="base">
        <a:spcBef>
          <a:spcPct val="0"/>
        </a:spcBef>
        <a:spcAft>
          <a:spcPct val="0"/>
        </a:spcAft>
        <a:defRPr sz="5300">
          <a:solidFill>
            <a:schemeClr val="tx2"/>
          </a:solidFill>
          <a:latin typeface="Arial" charset="0"/>
        </a:defRPr>
      </a:lvl7pPr>
      <a:lvl8pPr marL="1632450" algn="ctr" rtl="0" fontAlgn="base">
        <a:spcBef>
          <a:spcPct val="0"/>
        </a:spcBef>
        <a:spcAft>
          <a:spcPct val="0"/>
        </a:spcAft>
        <a:defRPr sz="5300">
          <a:solidFill>
            <a:schemeClr val="tx2"/>
          </a:solidFill>
          <a:latin typeface="Arial" charset="0"/>
        </a:defRPr>
      </a:lvl8pPr>
      <a:lvl9pPr marL="2176598" algn="ctr" rtl="0" fontAlgn="base">
        <a:spcBef>
          <a:spcPct val="0"/>
        </a:spcBef>
        <a:spcAft>
          <a:spcPct val="0"/>
        </a:spcAft>
        <a:defRPr sz="5300">
          <a:solidFill>
            <a:schemeClr val="tx2"/>
          </a:solidFill>
          <a:latin typeface="Arial" charset="0"/>
        </a:defRPr>
      </a:lvl9pPr>
    </p:titleStyle>
    <p:bodyStyle>
      <a:lvl1pPr marL="407377" indent="-407377" algn="l" rtl="0" eaLnBrk="0" fontAlgn="base" hangingPunct="0">
        <a:spcBef>
          <a:spcPct val="20000"/>
        </a:spcBef>
        <a:spcAft>
          <a:spcPct val="0"/>
        </a:spcAft>
        <a:buChar char="•"/>
        <a:defRPr sz="3900">
          <a:solidFill>
            <a:schemeClr val="tx1"/>
          </a:solidFill>
          <a:latin typeface="+mn-lt"/>
          <a:ea typeface="+mn-ea"/>
          <a:cs typeface="+mn-cs"/>
        </a:defRPr>
      </a:lvl1pPr>
      <a:lvl2pPr marL="883532" indent="-339922" algn="l" rtl="0" eaLnBrk="0" fontAlgn="base" hangingPunct="0">
        <a:spcBef>
          <a:spcPct val="20000"/>
        </a:spcBef>
        <a:spcAft>
          <a:spcPct val="0"/>
        </a:spcAft>
        <a:buChar char="–"/>
        <a:defRPr sz="3300">
          <a:solidFill>
            <a:schemeClr val="tx1"/>
          </a:solidFill>
          <a:latin typeface="+mn-lt"/>
        </a:defRPr>
      </a:lvl2pPr>
      <a:lvl3pPr marL="1359687" indent="-271145" algn="l" rtl="0" eaLnBrk="0" fontAlgn="base" hangingPunct="0">
        <a:spcBef>
          <a:spcPct val="20000"/>
        </a:spcBef>
        <a:spcAft>
          <a:spcPct val="0"/>
        </a:spcAft>
        <a:buChar char="•"/>
        <a:defRPr sz="2900">
          <a:solidFill>
            <a:schemeClr val="tx1"/>
          </a:solidFill>
          <a:latin typeface="+mn-lt"/>
        </a:defRPr>
      </a:lvl3pPr>
      <a:lvl4pPr marL="1903297" indent="-271145" algn="l" rtl="0" eaLnBrk="0" fontAlgn="base" hangingPunct="0">
        <a:spcBef>
          <a:spcPct val="20000"/>
        </a:spcBef>
        <a:spcAft>
          <a:spcPct val="0"/>
        </a:spcAft>
        <a:buChar char="–"/>
        <a:defRPr sz="2400">
          <a:solidFill>
            <a:schemeClr val="tx1"/>
          </a:solidFill>
          <a:latin typeface="+mn-lt"/>
        </a:defRPr>
      </a:lvl4pPr>
      <a:lvl5pPr marL="2448229" indent="-271145" algn="l" rtl="0" eaLnBrk="0" fontAlgn="base" hangingPunct="0">
        <a:spcBef>
          <a:spcPct val="20000"/>
        </a:spcBef>
        <a:spcAft>
          <a:spcPct val="0"/>
        </a:spcAft>
        <a:buChar char="»"/>
        <a:defRPr sz="2400">
          <a:solidFill>
            <a:schemeClr val="tx1"/>
          </a:solidFill>
          <a:latin typeface="+mn-lt"/>
        </a:defRPr>
      </a:lvl5pPr>
      <a:lvl6pPr marL="2992824" indent="-272075" algn="l" rtl="0" fontAlgn="base">
        <a:spcBef>
          <a:spcPct val="20000"/>
        </a:spcBef>
        <a:spcAft>
          <a:spcPct val="0"/>
        </a:spcAft>
        <a:buChar char="»"/>
        <a:defRPr sz="2400">
          <a:solidFill>
            <a:schemeClr val="tx1"/>
          </a:solidFill>
          <a:latin typeface="+mn-lt"/>
        </a:defRPr>
      </a:lvl6pPr>
      <a:lvl7pPr marL="3536972" indent="-272075" algn="l" rtl="0" fontAlgn="base">
        <a:spcBef>
          <a:spcPct val="20000"/>
        </a:spcBef>
        <a:spcAft>
          <a:spcPct val="0"/>
        </a:spcAft>
        <a:buChar char="»"/>
        <a:defRPr sz="2400">
          <a:solidFill>
            <a:schemeClr val="tx1"/>
          </a:solidFill>
          <a:latin typeface="+mn-lt"/>
        </a:defRPr>
      </a:lvl7pPr>
      <a:lvl8pPr marL="4081123" indent="-272075" algn="l" rtl="0" fontAlgn="base">
        <a:spcBef>
          <a:spcPct val="20000"/>
        </a:spcBef>
        <a:spcAft>
          <a:spcPct val="0"/>
        </a:spcAft>
        <a:buChar char="»"/>
        <a:defRPr sz="2400">
          <a:solidFill>
            <a:schemeClr val="tx1"/>
          </a:solidFill>
          <a:latin typeface="+mn-lt"/>
        </a:defRPr>
      </a:lvl8pPr>
      <a:lvl9pPr marL="4625273" indent="-27207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8299" rtl="0" eaLnBrk="1" latinLnBrk="0" hangingPunct="1">
        <a:defRPr sz="2200" kern="1200">
          <a:solidFill>
            <a:schemeClr val="tx1"/>
          </a:solidFill>
          <a:latin typeface="+mn-lt"/>
          <a:ea typeface="+mn-ea"/>
          <a:cs typeface="+mn-cs"/>
        </a:defRPr>
      </a:lvl1pPr>
      <a:lvl2pPr marL="544150" algn="l" defTabSz="1088299" rtl="0" eaLnBrk="1" latinLnBrk="0" hangingPunct="1">
        <a:defRPr sz="2200" kern="1200">
          <a:solidFill>
            <a:schemeClr val="tx1"/>
          </a:solidFill>
          <a:latin typeface="+mn-lt"/>
          <a:ea typeface="+mn-ea"/>
          <a:cs typeface="+mn-cs"/>
        </a:defRPr>
      </a:lvl2pPr>
      <a:lvl3pPr marL="1088299" algn="l" defTabSz="1088299" rtl="0" eaLnBrk="1" latinLnBrk="0" hangingPunct="1">
        <a:defRPr sz="2200" kern="1200">
          <a:solidFill>
            <a:schemeClr val="tx1"/>
          </a:solidFill>
          <a:latin typeface="+mn-lt"/>
          <a:ea typeface="+mn-ea"/>
          <a:cs typeface="+mn-cs"/>
        </a:defRPr>
      </a:lvl3pPr>
      <a:lvl4pPr marL="1632450" algn="l" defTabSz="1088299" rtl="0" eaLnBrk="1" latinLnBrk="0" hangingPunct="1">
        <a:defRPr sz="2200" kern="1200">
          <a:solidFill>
            <a:schemeClr val="tx1"/>
          </a:solidFill>
          <a:latin typeface="+mn-lt"/>
          <a:ea typeface="+mn-ea"/>
          <a:cs typeface="+mn-cs"/>
        </a:defRPr>
      </a:lvl4pPr>
      <a:lvl5pPr marL="2176598" algn="l" defTabSz="1088299" rtl="0" eaLnBrk="1" latinLnBrk="0" hangingPunct="1">
        <a:defRPr sz="2200" kern="1200">
          <a:solidFill>
            <a:schemeClr val="tx1"/>
          </a:solidFill>
          <a:latin typeface="+mn-lt"/>
          <a:ea typeface="+mn-ea"/>
          <a:cs typeface="+mn-cs"/>
        </a:defRPr>
      </a:lvl5pPr>
      <a:lvl6pPr marL="2720749" algn="l" defTabSz="1088299" rtl="0" eaLnBrk="1" latinLnBrk="0" hangingPunct="1">
        <a:defRPr sz="2200" kern="1200">
          <a:solidFill>
            <a:schemeClr val="tx1"/>
          </a:solidFill>
          <a:latin typeface="+mn-lt"/>
          <a:ea typeface="+mn-ea"/>
          <a:cs typeface="+mn-cs"/>
        </a:defRPr>
      </a:lvl6pPr>
      <a:lvl7pPr marL="3264897" algn="l" defTabSz="1088299" rtl="0" eaLnBrk="1" latinLnBrk="0" hangingPunct="1">
        <a:defRPr sz="2200" kern="1200">
          <a:solidFill>
            <a:schemeClr val="tx1"/>
          </a:solidFill>
          <a:latin typeface="+mn-lt"/>
          <a:ea typeface="+mn-ea"/>
          <a:cs typeface="+mn-cs"/>
        </a:defRPr>
      </a:lvl7pPr>
      <a:lvl8pPr marL="3809047" algn="l" defTabSz="1088299" rtl="0" eaLnBrk="1" latinLnBrk="0" hangingPunct="1">
        <a:defRPr sz="2200" kern="1200">
          <a:solidFill>
            <a:schemeClr val="tx1"/>
          </a:solidFill>
          <a:latin typeface="+mn-lt"/>
          <a:ea typeface="+mn-ea"/>
          <a:cs typeface="+mn-cs"/>
        </a:defRPr>
      </a:lvl8pPr>
      <a:lvl9pPr marL="4353198" algn="l" defTabSz="108829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3"/>
            <a:ext cx="4927600" cy="399521"/>
          </a:xfrm>
          <a:prstGeom prst="rect">
            <a:avLst/>
          </a:prstGeom>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5"/>
            <a:ext cx="5588000" cy="521229"/>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TIẾNG VIỆT</a:t>
            </a:r>
          </a:p>
        </p:txBody>
      </p:sp>
      <p:sp>
        <p:nvSpPr>
          <p:cNvPr id="2054" name="WordArt 17"/>
          <p:cNvSpPr>
            <a:spLocks noChangeArrowheads="1" noChangeShapeType="1" noTextEdit="1"/>
          </p:cNvSpPr>
          <p:nvPr/>
        </p:nvSpPr>
        <p:spPr bwMode="auto">
          <a:xfrm>
            <a:off x="5384273" y="3429000"/>
            <a:ext cx="2133865" cy="381000"/>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5700" kern="10" dirty="0" err="1">
                <a:ln w="9525">
                  <a:solidFill>
                    <a:srgbClr val="0000FF"/>
                  </a:solidFill>
                  <a:round/>
                  <a:headEnd/>
                  <a:tailEnd/>
                </a:ln>
                <a:solidFill>
                  <a:srgbClr val="FF0000"/>
                </a:solidFill>
                <a:latin typeface="Times New Roman"/>
                <a:cs typeface="Times New Roman"/>
              </a:rPr>
              <a:t>LỚP</a:t>
            </a:r>
            <a:r>
              <a:rPr lang="en-US" sz="5700" kern="10" dirty="0">
                <a:ln w="9525">
                  <a:solidFill>
                    <a:srgbClr val="0000FF"/>
                  </a:solidFill>
                  <a:round/>
                  <a:headEnd/>
                  <a:tailEnd/>
                </a:ln>
                <a:solidFill>
                  <a:srgbClr val="FF0000"/>
                </a:solidFill>
                <a:latin typeface="Times New Roman"/>
                <a:cs typeface="Times New Roman"/>
              </a:rPr>
              <a:t> </a:t>
            </a:r>
            <a:r>
              <a:rPr lang="en-US" sz="5700" kern="10" dirty="0" smtClean="0">
                <a:ln w="9525">
                  <a:solidFill>
                    <a:srgbClr val="0000FF"/>
                  </a:solidFill>
                  <a:round/>
                  <a:headEnd/>
                  <a:tailEnd/>
                </a:ln>
                <a:solidFill>
                  <a:srgbClr val="FF0000"/>
                </a:solidFill>
                <a:latin typeface="Times New Roman"/>
                <a:cs typeface="Times New Roman"/>
              </a:rPr>
              <a:t>3 G</a:t>
            </a:r>
            <a:endParaRPr lang="en-US" sz="5700" kern="10" dirty="0">
              <a:ln w="9525">
                <a:solidFill>
                  <a:srgbClr val="0000FF"/>
                </a:solidFill>
                <a:round/>
                <a:headEnd/>
                <a:tailEnd/>
              </a:ln>
              <a:solidFill>
                <a:srgbClr val="FF0000"/>
              </a:solidFill>
              <a:latin typeface="Times New Roman"/>
              <a:cs typeface="Times New Roman"/>
            </a:endParaRPr>
          </a:p>
        </p:txBody>
      </p:sp>
      <p:sp>
        <p:nvSpPr>
          <p:cNvPr id="2055" name="WordArt 5"/>
          <p:cNvSpPr>
            <a:spLocks noChangeArrowheads="1" noChangeShapeType="1" noTextEdit="1"/>
          </p:cNvSpPr>
          <p:nvPr/>
        </p:nvSpPr>
        <p:spPr bwMode="auto">
          <a:xfrm>
            <a:off x="4015057" y="4419869"/>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18137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át karaoke ồn ào ngày Tết: Phạt thế nào?">
            <a:extLst>
              <a:ext uri="{FF2B5EF4-FFF2-40B4-BE49-F238E27FC236}">
                <a16:creationId xmlns="" xmlns:a16="http://schemas.microsoft.com/office/drawing/2014/main" id="{C8FA3727-9030-4D28-ADA3-E267696E8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49FE101C-26FD-4C3A-84EA-B37D916F156D}"/>
              </a:ext>
            </a:extLst>
          </p:cNvPr>
          <p:cNvSpPr txBox="1"/>
          <p:nvPr/>
        </p:nvSpPr>
        <p:spPr>
          <a:xfrm>
            <a:off x="523875" y="5317240"/>
            <a:ext cx="11210925"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i="0" dirty="0" err="1">
                <a:solidFill>
                  <a:srgbClr val="FF0000"/>
                </a:solidFill>
                <a:effectLst/>
                <a:latin typeface="Times New Roman" pitchFamily="18" charset="0"/>
                <a:ea typeface="Arial-Rounded" panose="020B0500000000000000" pitchFamily="34" charset="0"/>
                <a:cs typeface="Times New Roman" pitchFamily="18" charset="0"/>
              </a:rPr>
              <a:t>Náo</a:t>
            </a:r>
            <a:r>
              <a:rPr lang="en-US" sz="48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800" b="1" i="0" dirty="0" err="1">
                <a:solidFill>
                  <a:srgbClr val="FF0000"/>
                </a:solidFill>
                <a:effectLst/>
                <a:latin typeface="Times New Roman" pitchFamily="18" charset="0"/>
                <a:ea typeface="Arial-Rounded" panose="020B0500000000000000" pitchFamily="34" charset="0"/>
                <a:cs typeface="Times New Roman" pitchFamily="18" charset="0"/>
              </a:rPr>
              <a:t>động</a:t>
            </a:r>
            <a:r>
              <a:rPr lang="en-US" sz="48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8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làm</a:t>
            </a:r>
            <a:r>
              <a:rPr lang="en-US" sz="48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8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ầm</a:t>
            </a:r>
            <a:r>
              <a:rPr lang="en-US" sz="48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ĩ, </a:t>
            </a:r>
            <a:r>
              <a:rPr lang="en-US" sz="48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ồn</a:t>
            </a:r>
            <a:r>
              <a:rPr lang="en-US" sz="48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8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ào</a:t>
            </a:r>
            <a:endParaRPr lang="en-US" sz="4800" b="1" dirty="0">
              <a:solidFill>
                <a:schemeClr val="tx1">
                  <a:lumMod val="85000"/>
                  <a:lumOff val="15000"/>
                </a:schemeClr>
              </a:solidFill>
              <a:latin typeface="Times New Roman" pitchFamily="18" charset="0"/>
              <a:ea typeface="Arial-Rounded" panose="020B0500000000000000" pitchFamily="34" charset="0"/>
              <a:cs typeface="Times New Roman" pitchFamily="18" charset="0"/>
            </a:endParaRPr>
          </a:p>
        </p:txBody>
      </p:sp>
      <p:cxnSp>
        <p:nvCxnSpPr>
          <p:cNvPr id="3081" name="Straight Connector 308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2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ình Minh: &quot;Vai Thiên Lôi của Táo 2016 đẹp&quot; | VTV.VN">
            <a:extLst>
              <a:ext uri="{FF2B5EF4-FFF2-40B4-BE49-F238E27FC236}">
                <a16:creationId xmlns="" xmlns:a16="http://schemas.microsoft.com/office/drawing/2014/main" id="{895B10B8-EB30-4F07-83D3-BD5B1F57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51526"/>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187CAD3F-DE49-448E-B7A5-AA4259EA4ECB}"/>
              </a:ext>
            </a:extLst>
          </p:cNvPr>
          <p:cNvSpPr txBox="1"/>
          <p:nvPr/>
        </p:nvSpPr>
        <p:spPr>
          <a:xfrm>
            <a:off x="523875" y="5394514"/>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err="1">
                <a:solidFill>
                  <a:srgbClr val="FF0000"/>
                </a:solidFill>
                <a:effectLst/>
                <a:latin typeface="Times New Roman" pitchFamily="18" charset="0"/>
                <a:ea typeface="Arial-Rounded" panose="020B0500000000000000" pitchFamily="34" charset="0"/>
                <a:cs typeface="Times New Roman" pitchFamily="18" charset="0"/>
              </a:rPr>
              <a:t>Lưỡi</a:t>
            </a:r>
            <a:r>
              <a:rPr lang="en-US" sz="40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000" b="1" i="0" dirty="0" err="1">
                <a:solidFill>
                  <a:srgbClr val="FF0000"/>
                </a:solidFill>
                <a:effectLst/>
                <a:latin typeface="Times New Roman" pitchFamily="18" charset="0"/>
                <a:ea typeface="Arial-Rounded" panose="020B0500000000000000" pitchFamily="34" charset="0"/>
                <a:cs typeface="Times New Roman" pitchFamily="18" charset="0"/>
              </a:rPr>
              <a:t>tầm</a:t>
            </a:r>
            <a:r>
              <a:rPr lang="en-US" sz="40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000" b="1" i="0" dirty="0" err="1">
                <a:solidFill>
                  <a:srgbClr val="FF0000"/>
                </a:solidFill>
                <a:effectLst/>
                <a:latin typeface="Times New Roman" pitchFamily="18" charset="0"/>
                <a:ea typeface="Arial-Rounded" panose="020B0500000000000000" pitchFamily="34" charset="0"/>
                <a:cs typeface="Times New Roman" pitchFamily="18" charset="0"/>
              </a:rPr>
              <a:t>sét</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vũ</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khí</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hình</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cái</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búa</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của</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Thần</a:t>
            </a:r>
            <a:r>
              <a:rPr lang="en-US" sz="40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0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Sét</a:t>
            </a:r>
            <a:endParaRPr lang="en-US" sz="4000" b="1" dirty="0">
              <a:solidFill>
                <a:schemeClr val="tx1">
                  <a:lumMod val="85000"/>
                  <a:lumOff val="15000"/>
                </a:schemeClr>
              </a:solidFill>
              <a:latin typeface="Times New Roman" pitchFamily="18" charset="0"/>
              <a:ea typeface="Arial-Rounded" panose="020B0500000000000000" pitchFamily="34" charset="0"/>
              <a:cs typeface="Times New Roman" pitchFamily="18" charset="0"/>
            </a:endParaRPr>
          </a:p>
        </p:txBody>
      </p:sp>
      <p:cxnSp>
        <p:nvCxnSpPr>
          <p:cNvPr id="4105" name="Straight Connector 4104">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Kỳ phùng địch thủ là gì và tại sao nó lại có sức ảnh hưởng rất lớn tới sự  phát triển của Esports?">
            <a:extLst>
              <a:ext uri="{FF2B5EF4-FFF2-40B4-BE49-F238E27FC236}">
                <a16:creationId xmlns="" xmlns:a16="http://schemas.microsoft.com/office/drawing/2014/main" id="{9455FF43-B1F7-49E7-BF4F-50DC0C9DBD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BD85C68-CA20-4A8C-8590-0BF845C4AE8E}"/>
              </a:ext>
            </a:extLst>
          </p:cNvPr>
          <p:cNvSpPr txBox="1"/>
          <p:nvPr/>
        </p:nvSpPr>
        <p:spPr>
          <a:xfrm>
            <a:off x="523875" y="5317240"/>
            <a:ext cx="11210925"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0" i="0" dirty="0" err="1">
                <a:solidFill>
                  <a:srgbClr val="FF0000"/>
                </a:solidFill>
                <a:effectLst/>
                <a:latin typeface="Times New Roman" pitchFamily="18" charset="0"/>
                <a:ea typeface="Arial-Rounded" panose="020B0500000000000000" pitchFamily="34" charset="0"/>
                <a:cs typeface="Times New Roman" pitchFamily="18" charset="0"/>
              </a:rPr>
              <a:t>Địch</a:t>
            </a:r>
            <a:r>
              <a:rPr lang="en-US" sz="4800" b="0" i="0" dirty="0">
                <a:solidFill>
                  <a:srgbClr val="FF0000"/>
                </a:solidFill>
                <a:effectLst/>
                <a:latin typeface="Times New Roman" pitchFamily="18" charset="0"/>
                <a:ea typeface="Arial-Rounded" panose="020B0500000000000000" pitchFamily="34" charset="0"/>
                <a:cs typeface="Times New Roman" pitchFamily="18" charset="0"/>
              </a:rPr>
              <a:t> </a:t>
            </a:r>
            <a:r>
              <a:rPr lang="en-US" sz="4800" b="0" i="0" dirty="0" err="1">
                <a:solidFill>
                  <a:srgbClr val="FF0000"/>
                </a:solidFill>
                <a:effectLst/>
                <a:latin typeface="Times New Roman" pitchFamily="18" charset="0"/>
                <a:ea typeface="Arial-Rounded" panose="020B0500000000000000" pitchFamily="34" charset="0"/>
                <a:cs typeface="Times New Roman" pitchFamily="18" charset="0"/>
              </a:rPr>
              <a:t>thủ</a:t>
            </a:r>
            <a:r>
              <a:rPr lang="en-US" sz="4800" b="0"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800" b="0"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người</a:t>
            </a:r>
            <a:r>
              <a:rPr lang="en-US" sz="4800" b="0"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800" b="0"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đối</a:t>
            </a:r>
            <a:r>
              <a:rPr lang="en-US" sz="4800" b="0"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800" b="0"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chọi</a:t>
            </a:r>
            <a:endParaRPr lang="en-US" sz="4800" dirty="0">
              <a:solidFill>
                <a:schemeClr val="tx1">
                  <a:lumMod val="85000"/>
                  <a:lumOff val="15000"/>
                </a:schemeClr>
              </a:solidFill>
              <a:latin typeface="Times New Roman" pitchFamily="18" charset="0"/>
              <a:ea typeface="Arial-Rounded" panose="020B0500000000000000" pitchFamily="34" charset="0"/>
              <a:cs typeface="Times New Roman" pitchFamily="18" charset="0"/>
            </a:endParaRPr>
          </a:p>
        </p:txBody>
      </p:sp>
      <p:cxnSp>
        <p:nvCxnSpPr>
          <p:cNvPr id="5129" name="Straight Connector 5128">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FEEA8FCD-622D-4101-B2A4-A2CB24529897}"/>
              </a:ext>
            </a:extLst>
          </p:cNvPr>
          <p:cNvPicPr>
            <a:picLocks noChangeAspect="1"/>
          </p:cNvPicPr>
          <p:nvPr/>
        </p:nvPicPr>
        <p:blipFill rotWithShape="1">
          <a:blip r:embed="rId2"/>
          <a:srcRect l="11445" r="-2" b="-2"/>
          <a:stretch/>
        </p:blipFill>
        <p:spPr>
          <a:xfrm>
            <a:off x="20" y="0"/>
            <a:ext cx="8420080" cy="6408311"/>
          </a:xfrm>
          <a:prstGeom prst="rect">
            <a:avLst/>
          </a:prstGeom>
        </p:spPr>
      </p:pic>
      <p:sp>
        <p:nvSpPr>
          <p:cNvPr id="3" name="TextBox 2">
            <a:extLst>
              <a:ext uri="{FF2B5EF4-FFF2-40B4-BE49-F238E27FC236}">
                <a16:creationId xmlns="" xmlns:a16="http://schemas.microsoft.com/office/drawing/2014/main" id="{9FBE0360-0F7E-4007-8C69-54C737FF37DF}"/>
              </a:ext>
            </a:extLst>
          </p:cNvPr>
          <p:cNvSpPr txBox="1"/>
          <p:nvPr/>
        </p:nvSpPr>
        <p:spPr>
          <a:xfrm>
            <a:off x="8643193" y="2418408"/>
            <a:ext cx="3348782" cy="3540265"/>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Túng</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thế</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núng</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thế</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rơi</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vào</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cảnh</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lúng</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túng</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không</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lối</a:t>
            </a:r>
            <a:r>
              <a:rPr lang="en-US" sz="3200" b="1" i="0" dirty="0">
                <a:solidFill>
                  <a:srgbClr val="00206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002060"/>
                </a:solidFill>
                <a:effectLst/>
                <a:latin typeface="Times New Roman" pitchFamily="18" charset="0"/>
                <a:ea typeface="Arial-Rounded" panose="020B0500000000000000" pitchFamily="34" charset="0"/>
                <a:cs typeface="Times New Roman" pitchFamily="18" charset="0"/>
              </a:rPr>
              <a:t>thoát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6" name="Rectangle 11">
            <a:extLst>
              <a:ext uri="{FF2B5EF4-FFF2-40B4-BE49-F238E27FC236}">
                <a16:creationId xmlns=""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Nếu trái đất nghiêng 23 độ thì sao?">
            <a:extLst>
              <a:ext uri="{FF2B5EF4-FFF2-40B4-BE49-F238E27FC236}">
                <a16:creationId xmlns="" xmlns:a16="http://schemas.microsoft.com/office/drawing/2014/main" id="{0DED3B9D-74E5-469F-A8AE-C2F2420E0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51" b="770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CDAA91A6-6391-483D-8F45-794EF28F44E8}"/>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4400" b="1" i="0" dirty="0" err="1">
                <a:solidFill>
                  <a:srgbClr val="FF0000"/>
                </a:solidFill>
                <a:effectLst/>
                <a:latin typeface="Times New Roman" pitchFamily="18" charset="0"/>
                <a:ea typeface="Arial-Rounded" panose="020B0500000000000000" pitchFamily="34" charset="0"/>
                <a:cs typeface="Times New Roman" pitchFamily="18" charset="0"/>
              </a:rPr>
              <a:t>Trần</a:t>
            </a:r>
            <a:r>
              <a:rPr lang="en-US" sz="44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400" b="1" i="0" dirty="0" err="1">
                <a:solidFill>
                  <a:srgbClr val="FF0000"/>
                </a:solidFill>
                <a:effectLst/>
                <a:latin typeface="Times New Roman" pitchFamily="18" charset="0"/>
                <a:ea typeface="Arial-Rounded" panose="020B0500000000000000" pitchFamily="34" charset="0"/>
                <a:cs typeface="Times New Roman" pitchFamily="18" charset="0"/>
              </a:rPr>
              <a:t>gian</a:t>
            </a:r>
            <a:r>
              <a:rPr lang="en-US" sz="44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thế</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giới</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của</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con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người</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trên</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mặt</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44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đất</a:t>
            </a:r>
            <a:r>
              <a:rPr lang="en-US" sz="44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a:t>
            </a:r>
            <a:endParaRPr lang="en-US" sz="4400" b="1" dirty="0">
              <a:solidFill>
                <a:schemeClr val="tx1">
                  <a:lumMod val="85000"/>
                  <a:lumOff val="15000"/>
                </a:schemeClr>
              </a:solidFill>
              <a:latin typeface="Times New Roman" pitchFamily="18" charset="0"/>
              <a:ea typeface="Arial-Rounded" panose="020B0500000000000000" pitchFamily="34" charset="0"/>
              <a:cs typeface="Times New Roman" pitchFamily="18" charset="0"/>
            </a:endParaRPr>
          </a:p>
        </p:txBody>
      </p:sp>
      <p:cxnSp>
        <p:nvCxnSpPr>
          <p:cNvPr id="6153" name="Straight Connector 615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75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D287777-B4BA-408A-8585-F6AF2149A487}"/>
              </a:ext>
            </a:extLst>
          </p:cNvPr>
          <p:cNvGrpSpPr/>
          <p:nvPr/>
        </p:nvGrpSpPr>
        <p:grpSpPr>
          <a:xfrm>
            <a:off x="7572374" y="2790825"/>
            <a:ext cx="4081145" cy="3752849"/>
            <a:chOff x="4338320" y="791752"/>
            <a:chExt cx="6115050" cy="5418548"/>
          </a:xfrm>
        </p:grpSpPr>
        <p:pic>
          <p:nvPicPr>
            <p:cNvPr id="9" name="Picture 8">
              <a:extLst>
                <a:ext uri="{FF2B5EF4-FFF2-40B4-BE49-F238E27FC236}">
                  <a16:creationId xmlns="" xmlns:a16="http://schemas.microsoft.com/office/drawing/2014/main" id="{36D8FB84-77DA-455A-9C4C-FB7DC84915E3}"/>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1" name="Picture 10">
              <a:extLst>
                <a:ext uri="{FF2B5EF4-FFF2-40B4-BE49-F238E27FC236}">
                  <a16:creationId xmlns="" xmlns:a16="http://schemas.microsoft.com/office/drawing/2014/main" id="{8F893B43-3179-42C7-B835-595FA360EBC6}"/>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 xmlns:a16="http://schemas.microsoft.com/office/drawing/2014/main" id="{15F0BF62-1937-4B97-AE7B-DF69F65B133E}"/>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4" name="Picture 13">
              <a:extLst>
                <a:ext uri="{FF2B5EF4-FFF2-40B4-BE49-F238E27FC236}">
                  <a16:creationId xmlns="" xmlns:a16="http://schemas.microsoft.com/office/drawing/2014/main" id="{2F57BA44-1E90-4811-B377-3DE3F037A4DA}"/>
                </a:ext>
              </a:extLst>
            </p:cNvPr>
            <p:cNvPicPr>
              <a:picLocks noChangeAspect="1"/>
            </p:cNvPicPr>
            <p:nvPr/>
          </p:nvPicPr>
          <p:blipFill>
            <a:blip r:embed="rId4"/>
            <a:stretch>
              <a:fillRect/>
            </a:stretch>
          </p:blipFill>
          <p:spPr>
            <a:xfrm>
              <a:off x="4338637" y="833436"/>
              <a:ext cx="1471902" cy="1033463"/>
            </a:xfrm>
            <a:prstGeom prst="rect">
              <a:avLst/>
            </a:prstGeom>
          </p:spPr>
        </p:pic>
      </p:grpSp>
      <p:sp>
        <p:nvSpPr>
          <p:cNvPr id="16" name="TextBox 15">
            <a:extLst>
              <a:ext uri="{FF2B5EF4-FFF2-40B4-BE49-F238E27FC236}">
                <a16:creationId xmlns="" xmlns:a16="http://schemas.microsoft.com/office/drawing/2014/main" id="{D6451CAD-A80E-47C4-8550-CACB2E0D7FB9}"/>
              </a:ext>
            </a:extLst>
          </p:cNvPr>
          <p:cNvSpPr txBox="1"/>
          <p:nvPr/>
        </p:nvSpPr>
        <p:spPr>
          <a:xfrm>
            <a:off x="476251" y="262272"/>
            <a:ext cx="11177268" cy="6340197"/>
          </a:xfrm>
          <a:prstGeom prst="rect">
            <a:avLst/>
          </a:prstGeom>
          <a:solidFill>
            <a:schemeClr val="bg1"/>
          </a:solidFill>
        </p:spPr>
        <p:txBody>
          <a:bodyPr wrap="square" rtlCol="0">
            <a:spAutoFit/>
          </a:bodyPr>
          <a:lstStyle/>
          <a:p>
            <a:pPr algn="ctr"/>
            <a:r>
              <a:rPr lang="vi-VN" sz="2800" b="1" dirty="0">
                <a:solidFill>
                  <a:srgbClr val="FF0000"/>
                </a:solidFill>
                <a:latin typeface="Times New Roman" pitchFamily="18" charset="0"/>
                <a:ea typeface="Arial-Rounded" panose="020B0500000000000000" pitchFamily="34" charset="0"/>
                <a:cs typeface="Times New Roman" pitchFamily="18" charset="0"/>
              </a:rPr>
              <a:t>Cóc kiện Trời</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Ngày xưa, có một năm trời nắng hạn rất lâu, ruộng đồng nứt nẻ, cây cỏ trụi trơ, chim muông khát khô cả họng.</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Cóc thấy nguy quá, bèn lên thiên đình kiện Trời. Dọc đường, gặp cua, gấu, cọp, ong và cáo. Tất cả đều xin đi theo.</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Đến cửa nhà Trời, chỉ thấy một cái trống to, cóc bảo:</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Anh cua bò vào chum nước này. Cô ong đợi sau cánh cửa. Còn chị cáo, anh gấu, anh cọp thì nấp ở hai bên.</a:t>
            </a:r>
          </a:p>
          <a:p>
            <a:pPr algn="just"/>
            <a:r>
              <a:rPr lang="vi-VN" b="1" dirty="0">
                <a:solidFill>
                  <a:srgbClr val="000000"/>
                </a:solidFill>
                <a:latin typeface="Times New Roman" pitchFamily="18" charset="0"/>
                <a:ea typeface="Arial-Rounded" panose="020B0500000000000000" pitchFamily="34" charset="0"/>
                <a:cs typeface="Times New Roman" pitchFamily="18"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Trời túng thế, đành mời cóc vào. Cóc tâu:</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Muôn tâu Thượng đế! Đã lâu lắm rồi, trần gian không hề được một giọt nước mưa. Thượng đế cần làm mưa ngay để cứu muôn loài.</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Trời sợ trần gian nổi loạn, dịu giọng nói:</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Thôi, cậu hãy về đi. Ta sẽ cho mưa xuống!</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Lại còn dặn thêm:</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Lần sau, hễ muốn mưa, cậu chỉ cần nghiến răng báo hiệu cho ta, khỏi phải lên đây!</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Cóc về đến trần gian thì nước đã ngập cả ruộng đồng.</a:t>
            </a:r>
          </a:p>
          <a:p>
            <a:pPr algn="just"/>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Từ đó, hễ cóc nghiến răng là trời đổ mưa.</a:t>
            </a:r>
          </a:p>
          <a:p>
            <a:pPr algn="r"/>
            <a:r>
              <a:rPr lang="vi-VN" b="1" dirty="0">
                <a:solidFill>
                  <a:srgbClr val="0000CC"/>
                </a:solidFill>
                <a:latin typeface="Times New Roman" pitchFamily="18" charset="0"/>
                <a:ea typeface="Arial-Rounded" panose="020B0500000000000000" pitchFamily="34" charset="0"/>
                <a:cs typeface="Times New Roman" pitchFamily="18" charset="0"/>
              </a:rPr>
              <a:t>(Truyện cổ Việt Nam)</a:t>
            </a:r>
          </a:p>
        </p:txBody>
      </p:sp>
    </p:spTree>
    <p:extLst>
      <p:ext uri="{BB962C8B-B14F-4D97-AF65-F5344CB8AC3E}">
        <p14:creationId xmlns:p14="http://schemas.microsoft.com/office/powerpoint/2010/main" val="38169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 xmlns:a16="http://schemas.microsoft.com/office/drawing/2014/main" id="{6CF882C6-B4D7-4498-9890-57B75FA28C36}"/>
              </a:ext>
            </a:extLst>
          </p:cNvPr>
          <p:cNvSpPr/>
          <p:nvPr/>
        </p:nvSpPr>
        <p:spPr>
          <a:xfrm>
            <a:off x="2975809" y="1734782"/>
            <a:ext cx="6389955" cy="1445746"/>
          </a:xfrm>
          <a:prstGeom prst="roundRect">
            <a:avLst/>
          </a:prstGeom>
          <a:solidFill>
            <a:srgbClr val="CF2665">
              <a:alpha val="63000"/>
            </a:srgbClr>
          </a:solid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867BCE28-CD63-42C5-BEBC-0EBF24AC961C}"/>
              </a:ext>
            </a:extLst>
          </p:cNvPr>
          <p:cNvPicPr>
            <a:picLocks noChangeAspect="1"/>
          </p:cNvPicPr>
          <p:nvPr/>
        </p:nvPicPr>
        <p:blipFill>
          <a:blip r:embed="rId3"/>
          <a:stretch>
            <a:fillRect/>
          </a:stretch>
        </p:blipFill>
        <p:spPr>
          <a:xfrm>
            <a:off x="1654968" y="2054103"/>
            <a:ext cx="8858256" cy="1511939"/>
          </a:xfrm>
          <a:prstGeom prst="rect">
            <a:avLst/>
          </a:prstGeom>
        </p:spPr>
      </p:pic>
    </p:spTree>
    <p:extLst>
      <p:ext uri="{BB962C8B-B14F-4D97-AF65-F5344CB8AC3E}">
        <p14:creationId xmlns:p14="http://schemas.microsoft.com/office/powerpoint/2010/main" val="259287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F900418-DF07-441F-9DBB-7BB014B78E9C}"/>
              </a:ext>
            </a:extLst>
          </p:cNvPr>
          <p:cNvSpPr txBox="1"/>
          <p:nvPr/>
        </p:nvSpPr>
        <p:spPr>
          <a:xfrm>
            <a:off x="1531304" y="1600851"/>
            <a:ext cx="100891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1.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Vì</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sao</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cóc</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lên</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thiên</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đình</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kiện</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Trời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a:t>
            </a:r>
          </a:p>
        </p:txBody>
      </p:sp>
      <p:pic>
        <p:nvPicPr>
          <p:cNvPr id="15" name="Picture 14">
            <a:extLst>
              <a:ext uri="{FF2B5EF4-FFF2-40B4-BE49-F238E27FC236}">
                <a16:creationId xmlns="" xmlns:a16="http://schemas.microsoft.com/office/drawing/2014/main"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6" name="TextBox 15">
            <a:extLst>
              <a:ext uri="{FF2B5EF4-FFF2-40B4-BE49-F238E27FC236}">
                <a16:creationId xmlns="" xmlns:a16="http://schemas.microsoft.com/office/drawing/2014/main" id="{FF8A12F6-A75A-4056-B515-D4FE27CDC130}"/>
              </a:ext>
            </a:extLst>
          </p:cNvPr>
          <p:cNvSpPr txBox="1"/>
          <p:nvPr/>
        </p:nvSpPr>
        <p:spPr>
          <a:xfrm>
            <a:off x="1448850" y="2640814"/>
            <a:ext cx="9247725" cy="1940957"/>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vi-VN" sz="3600" b="1" dirty="0">
                <a:solidFill>
                  <a:srgbClr val="000000"/>
                </a:solidFill>
                <a:latin typeface="Times New Roman" pitchFamily="18" charset="0"/>
                <a:ea typeface="Arial-Rounded" panose="020B0500000000000000" pitchFamily="34" charset="0"/>
                <a:cs typeface="Times New Roman" pitchFamily="18" charset="0"/>
              </a:rPr>
              <a:t>Vì trời nắng hạn rất lâu, ruộng đồng nứt nẻ, cây cỏ trụi trơ, chim muông khát khô cả họng</a:t>
            </a:r>
            <a:r>
              <a:rPr lang="en-US" sz="3600" b="1" dirty="0">
                <a:solidFill>
                  <a:srgbClr val="000000"/>
                </a:solidFill>
                <a:latin typeface="Times New Roman" pitchFamily="18" charset="0"/>
                <a:ea typeface="Arial-Rounded" panose="020B0500000000000000" pitchFamily="34" charset="0"/>
                <a:cs typeface="Times New Roman" pitchFamily="18" charset="0"/>
              </a:rPr>
              <a:t>.</a:t>
            </a:r>
            <a:endParaRPr lang="vi-VN" sz="3600" b="1" i="0" dirty="0">
              <a:solidFill>
                <a:srgbClr val="000000"/>
              </a:solidFill>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89395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F900418-DF07-441F-9DBB-7BB014B78E9C}"/>
              </a:ext>
            </a:extLst>
          </p:cNvPr>
          <p:cNvSpPr txBox="1"/>
          <p:nvPr/>
        </p:nvSpPr>
        <p:spPr>
          <a:xfrm>
            <a:off x="1531304" y="1600851"/>
            <a:ext cx="10089195" cy="584775"/>
          </a:xfrm>
          <a:prstGeom prst="rect">
            <a:avLst/>
          </a:prstGeom>
          <a:noFill/>
        </p:spPr>
        <p:txBody>
          <a:bodyPr wrap="square">
            <a:spAutoFit/>
          </a:bodyPr>
          <a:lstStyle/>
          <a:p>
            <a:pPr lvl="0">
              <a:defRPr/>
            </a:pPr>
            <a:r>
              <a:rPr lang="en-US" sz="3200" b="1" dirty="0">
                <a:solidFill>
                  <a:srgbClr val="1B518B"/>
                </a:solidFill>
                <a:latin typeface="Times New Roman" pitchFamily="18" charset="0"/>
                <a:ea typeface="Arial-Rounded" panose="020B0500000000000000" pitchFamily="34" charset="0"/>
                <a:cs typeface="Times New Roman" pitchFamily="18" charset="0"/>
              </a:rPr>
              <a:t>2. </a:t>
            </a:r>
            <a:r>
              <a:rPr lang="en-US" sz="3200" b="1" dirty="0" err="1">
                <a:solidFill>
                  <a:srgbClr val="1B518B"/>
                </a:solidFill>
                <a:latin typeface="Times New Roman" pitchFamily="18" charset="0"/>
                <a:ea typeface="Arial-Rounded" panose="020B0500000000000000" pitchFamily="34" charset="0"/>
                <a:cs typeface="Times New Roman" pitchFamily="18" charset="0"/>
              </a:rPr>
              <a:t>Nêu</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cách</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sắp</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xếp</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đội</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hình</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của</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cóc</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khi</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đến</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nhà</a:t>
            </a:r>
            <a:r>
              <a:rPr lang="en-US" sz="3200" b="1" dirty="0">
                <a:solidFill>
                  <a:srgbClr val="1B518B"/>
                </a:solidFill>
                <a:latin typeface="Times New Roman" pitchFamily="18" charset="0"/>
                <a:ea typeface="Arial-Rounded" panose="020B0500000000000000" pitchFamily="34" charset="0"/>
                <a:cs typeface="Times New Roman" pitchFamily="18" charset="0"/>
              </a:rPr>
              <a:t> </a:t>
            </a:r>
            <a:r>
              <a:rPr lang="en-US" sz="3200" b="1" dirty="0" err="1">
                <a:solidFill>
                  <a:srgbClr val="1B518B"/>
                </a:solidFill>
                <a:latin typeface="Times New Roman" pitchFamily="18" charset="0"/>
                <a:ea typeface="Arial-Rounded" panose="020B0500000000000000" pitchFamily="34" charset="0"/>
                <a:cs typeface="Times New Roman" pitchFamily="18" charset="0"/>
              </a:rPr>
              <a:t>Trời</a:t>
            </a:r>
            <a:r>
              <a:rPr lang="en-US" sz="3200" b="1" dirty="0">
                <a:solidFill>
                  <a:srgbClr val="1B518B"/>
                </a:solidFill>
                <a:latin typeface="Times New Roman" pitchFamily="18" charset="0"/>
                <a:ea typeface="Arial-Rounded" panose="020B0500000000000000" pitchFamily="34" charset="0"/>
                <a:cs typeface="Times New Roman" pitchFamily="18" charset="0"/>
              </a:rPr>
              <a:t>.</a:t>
            </a:r>
          </a:p>
        </p:txBody>
      </p:sp>
      <p:pic>
        <p:nvPicPr>
          <p:cNvPr id="15" name="Picture 14">
            <a:extLst>
              <a:ext uri="{FF2B5EF4-FFF2-40B4-BE49-F238E27FC236}">
                <a16:creationId xmlns="" xmlns:a16="http://schemas.microsoft.com/office/drawing/2014/main"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6" name="TextBox 15">
            <a:extLst>
              <a:ext uri="{FF2B5EF4-FFF2-40B4-BE49-F238E27FC236}">
                <a16:creationId xmlns="" xmlns:a16="http://schemas.microsoft.com/office/drawing/2014/main" id="{FF8A12F6-A75A-4056-B515-D4FE27CDC130}"/>
              </a:ext>
            </a:extLst>
          </p:cNvPr>
          <p:cNvSpPr txBox="1"/>
          <p:nvPr/>
        </p:nvSpPr>
        <p:spPr>
          <a:xfrm>
            <a:off x="1448850" y="2640814"/>
            <a:ext cx="9247725" cy="1328023"/>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600" b="1" dirty="0">
                <a:solidFill>
                  <a:srgbClr val="000000"/>
                </a:solidFill>
                <a:latin typeface="Times New Roman" pitchFamily="18" charset="0"/>
                <a:ea typeface="Arial-Rounded" panose="020B0500000000000000" pitchFamily="34" charset="0"/>
                <a:cs typeface="Times New Roman" pitchFamily="18" charset="0"/>
              </a:rPr>
              <a:t>Cua trong chum nước, ong sau cánh cửa, cáo, gấu, cọp ở hai bên cánh cửa.</a:t>
            </a:r>
            <a:endParaRPr kumimoji="0" lang="vi-VN" sz="36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5212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F900418-DF07-441F-9DBB-7BB014B78E9C}"/>
              </a:ext>
            </a:extLst>
          </p:cNvPr>
          <p:cNvSpPr txBox="1"/>
          <p:nvPr/>
        </p:nvSpPr>
        <p:spPr>
          <a:xfrm>
            <a:off x="1531304" y="922155"/>
            <a:ext cx="1008919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3. Đội quân của cóc và đội quân nhà Trời đã giao chiến với nhau như thế nào?</a:t>
            </a:r>
          </a:p>
        </p:txBody>
      </p:sp>
      <p:pic>
        <p:nvPicPr>
          <p:cNvPr id="15" name="Picture 14">
            <a:extLst>
              <a:ext uri="{FF2B5EF4-FFF2-40B4-BE49-F238E27FC236}">
                <a16:creationId xmlns="" xmlns:a16="http://schemas.microsoft.com/office/drawing/2014/main"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6" name="TextBox 15">
            <a:extLst>
              <a:ext uri="{FF2B5EF4-FFF2-40B4-BE49-F238E27FC236}">
                <a16:creationId xmlns="" xmlns:a16="http://schemas.microsoft.com/office/drawing/2014/main" id="{FF8A12F6-A75A-4056-B515-D4FE27CDC130}"/>
              </a:ext>
            </a:extLst>
          </p:cNvPr>
          <p:cNvSpPr txBox="1"/>
          <p:nvPr/>
        </p:nvSpPr>
        <p:spPr>
          <a:xfrm>
            <a:off x="866775" y="3475519"/>
            <a:ext cx="10696575" cy="2962513"/>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457200" lvl="0" indent="-457200" algn="just">
              <a:buFont typeface="Arial" panose="020B0604020202020204" pitchFamily="34" charset="0"/>
              <a:buChar char="•"/>
            </a:pPr>
            <a:r>
              <a:rPr lang="vi-VN" sz="2800" b="1" dirty="0">
                <a:solidFill>
                  <a:srgbClr val="000000"/>
                </a:solidFill>
                <a:latin typeface="Times New Roman" pitchFamily="18" charset="0"/>
                <a:ea typeface="Arial-Rounded" panose="020B0500000000000000" pitchFamily="34" charset="0"/>
                <a:cs typeface="Times New Roman" pitchFamily="18" charset="0"/>
              </a:rPr>
              <a:t>Cóc đánh trống </a:t>
            </a:r>
            <a:r>
              <a:rPr lang="en-US" sz="2800" b="1" dirty="0">
                <a:solidFill>
                  <a:srgbClr val="000000"/>
                </a:solidFill>
                <a:latin typeface="Times New Roman" pitchFamily="18" charset="0"/>
                <a:ea typeface="Arial-Rounded" panose="020B0500000000000000" pitchFamily="34" charset="0"/>
                <a:cs typeface="Times New Roman" pitchFamily="18" charset="0"/>
              </a:rPr>
              <a:t>=&gt;</a:t>
            </a:r>
            <a:r>
              <a:rPr lang="vi-VN" sz="2800" b="1" dirty="0">
                <a:solidFill>
                  <a:srgbClr val="000000"/>
                </a:solidFill>
                <a:latin typeface="Times New Roman" pitchFamily="18" charset="0"/>
                <a:ea typeface="Arial-Rounded" panose="020B0500000000000000" pitchFamily="34" charset="0"/>
                <a:cs typeface="Times New Roman" pitchFamily="18" charset="0"/>
              </a:rPr>
              <a:t> trời sai gà ra trị cóc.</a:t>
            </a:r>
          </a:p>
          <a:p>
            <a:pPr marL="457200" lvl="0" indent="-457200" algn="just">
              <a:buFont typeface="Arial" panose="020B0604020202020204" pitchFamily="34" charset="0"/>
              <a:buChar char="•"/>
            </a:pPr>
            <a:r>
              <a:rPr lang="vi-VN" sz="2800" b="1" dirty="0">
                <a:solidFill>
                  <a:srgbClr val="000000"/>
                </a:solidFill>
                <a:latin typeface="Times New Roman" pitchFamily="18" charset="0"/>
                <a:ea typeface="Arial-Rounded" panose="020B0500000000000000" pitchFamily="34" charset="0"/>
                <a:cs typeface="Times New Roman" pitchFamily="18" charset="0"/>
              </a:rPr>
              <a:t>Gà bay ra </a:t>
            </a:r>
            <a:r>
              <a:rPr lang="en-US" sz="2800" b="1" dirty="0">
                <a:solidFill>
                  <a:srgbClr val="000000"/>
                </a:solidFill>
                <a:latin typeface="Times New Roman" pitchFamily="18" charset="0"/>
                <a:ea typeface="Arial-Rounded" panose="020B0500000000000000" pitchFamily="34" charset="0"/>
                <a:cs typeface="Times New Roman" pitchFamily="18" charset="0"/>
              </a:rPr>
              <a:t>=&gt;</a:t>
            </a:r>
            <a:r>
              <a:rPr lang="vi-VN" sz="2800" b="1" dirty="0">
                <a:solidFill>
                  <a:srgbClr val="000000"/>
                </a:solidFill>
                <a:latin typeface="Times New Roman" pitchFamily="18" charset="0"/>
                <a:ea typeface="Arial-Rounded" panose="020B0500000000000000" pitchFamily="34" charset="0"/>
                <a:cs typeface="Times New Roman" pitchFamily="18" charset="0"/>
              </a:rPr>
              <a:t> cáo nhảy tới cắn cổ, tha đi.</a:t>
            </a:r>
          </a:p>
          <a:p>
            <a:pPr marL="457200" lvl="0" indent="-457200" algn="just">
              <a:buFont typeface="Arial" panose="020B0604020202020204" pitchFamily="34" charset="0"/>
              <a:buChar char="•"/>
            </a:pPr>
            <a:r>
              <a:rPr lang="vi-VN" sz="2800" b="1" dirty="0">
                <a:solidFill>
                  <a:srgbClr val="000000"/>
                </a:solidFill>
                <a:latin typeface="Times New Roman" pitchFamily="18" charset="0"/>
                <a:ea typeface="Arial-Rounded" panose="020B0500000000000000" pitchFamily="34" charset="0"/>
                <a:cs typeface="Times New Roman" pitchFamily="18" charset="0"/>
              </a:rPr>
              <a:t>Trời sai chó ra bắt cáo </a:t>
            </a:r>
            <a:r>
              <a:rPr lang="en-US" sz="2800" b="1" dirty="0">
                <a:solidFill>
                  <a:srgbClr val="000000"/>
                </a:solidFill>
                <a:latin typeface="Times New Roman" pitchFamily="18" charset="0"/>
                <a:ea typeface="Arial-Rounded" panose="020B0500000000000000" pitchFamily="34" charset="0"/>
                <a:cs typeface="Times New Roman" pitchFamily="18" charset="0"/>
              </a:rPr>
              <a:t>=&gt;</a:t>
            </a:r>
            <a:r>
              <a:rPr lang="vi-VN" sz="2800" b="1" dirty="0">
                <a:solidFill>
                  <a:srgbClr val="000000"/>
                </a:solidFill>
                <a:latin typeface="Times New Roman" pitchFamily="18" charset="0"/>
                <a:ea typeface="Arial-Rounded" panose="020B0500000000000000" pitchFamily="34" charset="0"/>
                <a:cs typeface="Times New Roman" pitchFamily="18" charset="0"/>
              </a:rPr>
              <a:t> </a:t>
            </a:r>
            <a:r>
              <a:rPr lang="en-US" sz="2800" b="1" dirty="0">
                <a:solidFill>
                  <a:srgbClr val="000000"/>
                </a:solidFill>
                <a:latin typeface="Times New Roman" pitchFamily="18" charset="0"/>
                <a:ea typeface="Arial-Rounded" panose="020B0500000000000000" pitchFamily="34" charset="0"/>
                <a:cs typeface="Times New Roman" pitchFamily="18" charset="0"/>
              </a:rPr>
              <a:t>V</a:t>
            </a:r>
            <a:r>
              <a:rPr lang="vi-VN" sz="2800" b="1" dirty="0">
                <a:solidFill>
                  <a:srgbClr val="000000"/>
                </a:solidFill>
                <a:latin typeface="Times New Roman" pitchFamily="18" charset="0"/>
                <a:ea typeface="Arial-Rounded" panose="020B0500000000000000" pitchFamily="34" charset="0"/>
                <a:cs typeface="Times New Roman" pitchFamily="18" charset="0"/>
              </a:rPr>
              <a:t>ừa đến cửa, gấu quật chó chết tươi.</a:t>
            </a:r>
          </a:p>
          <a:p>
            <a:pPr marL="457200" lvl="0" indent="-457200" algn="just">
              <a:buFont typeface="Arial" panose="020B0604020202020204" pitchFamily="34" charset="0"/>
              <a:buChar char="•"/>
            </a:pPr>
            <a:r>
              <a:rPr lang="vi-VN" sz="2800" b="1" dirty="0">
                <a:solidFill>
                  <a:srgbClr val="000000"/>
                </a:solidFill>
                <a:latin typeface="Times New Roman" pitchFamily="18" charset="0"/>
                <a:ea typeface="Arial-Rounded" panose="020B0500000000000000" pitchFamily="34" charset="0"/>
                <a:cs typeface="Times New Roman" pitchFamily="18" charset="0"/>
              </a:rPr>
              <a:t>Thần Sét ra trị gấu </a:t>
            </a:r>
            <a:r>
              <a:rPr lang="en-US" sz="2800" b="1" dirty="0">
                <a:solidFill>
                  <a:srgbClr val="000000"/>
                </a:solidFill>
                <a:latin typeface="Times New Roman" pitchFamily="18" charset="0"/>
                <a:ea typeface="Arial-Rounded" panose="020B0500000000000000" pitchFamily="34" charset="0"/>
                <a:cs typeface="Times New Roman" pitchFamily="18" charset="0"/>
              </a:rPr>
              <a:t>=&gt; </a:t>
            </a:r>
            <a:r>
              <a:rPr lang="vi-VN" sz="2800" b="1" dirty="0">
                <a:solidFill>
                  <a:srgbClr val="000000"/>
                </a:solidFill>
                <a:latin typeface="Times New Roman" pitchFamily="18" charset="0"/>
                <a:ea typeface="Arial-Rounded" panose="020B0500000000000000" pitchFamily="34" charset="0"/>
                <a:cs typeface="Times New Roman" pitchFamily="18" charset="0"/>
              </a:rPr>
              <a:t>Ong đốt túi bụi.</a:t>
            </a:r>
          </a:p>
          <a:p>
            <a:pPr marL="457200" lvl="0" indent="-457200" algn="just">
              <a:buFont typeface="Arial" panose="020B0604020202020204" pitchFamily="34" charset="0"/>
              <a:buChar char="•"/>
            </a:pPr>
            <a:r>
              <a:rPr lang="vi-VN" sz="2800" b="1" dirty="0">
                <a:solidFill>
                  <a:srgbClr val="000000"/>
                </a:solidFill>
                <a:latin typeface="Times New Roman" pitchFamily="18" charset="0"/>
                <a:ea typeface="Arial-Rounded" panose="020B0500000000000000" pitchFamily="34" charset="0"/>
                <a:cs typeface="Times New Roman" pitchFamily="18" charset="0"/>
              </a:rPr>
              <a:t>Thần nhảy vào chum </a:t>
            </a:r>
            <a:r>
              <a:rPr lang="en-US" sz="2800" b="1" dirty="0">
                <a:solidFill>
                  <a:srgbClr val="000000"/>
                </a:solidFill>
                <a:latin typeface="Times New Roman" pitchFamily="18" charset="0"/>
                <a:ea typeface="Arial-Rounded" panose="020B0500000000000000" pitchFamily="34" charset="0"/>
                <a:cs typeface="Times New Roman" pitchFamily="18" charset="0"/>
              </a:rPr>
              <a:t>=&gt;</a:t>
            </a:r>
            <a:r>
              <a:rPr lang="vi-VN" sz="2800" b="1" dirty="0">
                <a:solidFill>
                  <a:srgbClr val="000000"/>
                </a:solidFill>
                <a:latin typeface="Times New Roman" pitchFamily="18" charset="0"/>
                <a:ea typeface="Arial-Rounded" panose="020B0500000000000000" pitchFamily="34" charset="0"/>
                <a:cs typeface="Times New Roman" pitchFamily="18" charset="0"/>
              </a:rPr>
              <a:t> cua kẹp; Thần nhảy khỏi chum – cọp vồ.</a:t>
            </a:r>
          </a:p>
        </p:txBody>
      </p:sp>
      <p:pic>
        <p:nvPicPr>
          <p:cNvPr id="3" name="Picture 2">
            <a:extLst>
              <a:ext uri="{FF2B5EF4-FFF2-40B4-BE49-F238E27FC236}">
                <a16:creationId xmlns="" xmlns:a16="http://schemas.microsoft.com/office/drawing/2014/main" id="{BA845E56-7CB7-4C8D-8C8B-6944A6D8F85E}"/>
              </a:ext>
            </a:extLst>
          </p:cNvPr>
          <p:cNvPicPr>
            <a:picLocks noChangeAspect="1"/>
          </p:cNvPicPr>
          <p:nvPr/>
        </p:nvPicPr>
        <p:blipFill>
          <a:blip r:embed="rId4"/>
          <a:stretch>
            <a:fillRect/>
          </a:stretch>
        </p:blipFill>
        <p:spPr>
          <a:xfrm>
            <a:off x="1966912" y="2053570"/>
            <a:ext cx="7243763" cy="1327501"/>
          </a:xfrm>
          <a:prstGeom prst="rect">
            <a:avLst/>
          </a:prstGeom>
        </p:spPr>
      </p:pic>
    </p:spTree>
    <p:extLst>
      <p:ext uri="{BB962C8B-B14F-4D97-AF65-F5344CB8AC3E}">
        <p14:creationId xmlns:p14="http://schemas.microsoft.com/office/powerpoint/2010/main" val="361423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80">
                                          <p:stCondLst>
                                            <p:cond delay="0"/>
                                          </p:stCondLst>
                                        </p:cTn>
                                        <p:tgtEl>
                                          <p:spTgt spid="16"/>
                                        </p:tgtEl>
                                      </p:cBhvr>
                                    </p:animEffect>
                                    <p:anim calcmode="lin" valueType="num">
                                      <p:cBhvr>
                                        <p:cTn id="1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6"/>
                                        </p:tgtEl>
                                      </p:cBhvr>
                                      <p:to x="100000" y="60000"/>
                                    </p:animScale>
                                    <p:animScale>
                                      <p:cBhvr>
                                        <p:cTn id="19" dur="166" decel="50000">
                                          <p:stCondLst>
                                            <p:cond delay="676"/>
                                          </p:stCondLst>
                                        </p:cTn>
                                        <p:tgtEl>
                                          <p:spTgt spid="16"/>
                                        </p:tgtEl>
                                      </p:cBhvr>
                                      <p:to x="100000" y="100000"/>
                                    </p:animScale>
                                    <p:animScale>
                                      <p:cBhvr>
                                        <p:cTn id="20" dur="26">
                                          <p:stCondLst>
                                            <p:cond delay="1312"/>
                                          </p:stCondLst>
                                        </p:cTn>
                                        <p:tgtEl>
                                          <p:spTgt spid="16"/>
                                        </p:tgtEl>
                                      </p:cBhvr>
                                      <p:to x="100000" y="80000"/>
                                    </p:animScale>
                                    <p:animScale>
                                      <p:cBhvr>
                                        <p:cTn id="21" dur="166" decel="50000">
                                          <p:stCondLst>
                                            <p:cond delay="1338"/>
                                          </p:stCondLst>
                                        </p:cTn>
                                        <p:tgtEl>
                                          <p:spTgt spid="16"/>
                                        </p:tgtEl>
                                      </p:cBhvr>
                                      <p:to x="100000" y="100000"/>
                                    </p:animScale>
                                    <p:animScale>
                                      <p:cBhvr>
                                        <p:cTn id="22" dur="26">
                                          <p:stCondLst>
                                            <p:cond delay="1642"/>
                                          </p:stCondLst>
                                        </p:cTn>
                                        <p:tgtEl>
                                          <p:spTgt spid="16"/>
                                        </p:tgtEl>
                                      </p:cBhvr>
                                      <p:to x="100000" y="90000"/>
                                    </p:animScale>
                                    <p:animScale>
                                      <p:cBhvr>
                                        <p:cTn id="23" dur="166" decel="50000">
                                          <p:stCondLst>
                                            <p:cond delay="1668"/>
                                          </p:stCondLst>
                                        </p:cTn>
                                        <p:tgtEl>
                                          <p:spTgt spid="16"/>
                                        </p:tgtEl>
                                      </p:cBhvr>
                                      <p:to x="100000" y="100000"/>
                                    </p:animScale>
                                    <p:animScale>
                                      <p:cBhvr>
                                        <p:cTn id="24" dur="26">
                                          <p:stCondLst>
                                            <p:cond delay="1808"/>
                                          </p:stCondLst>
                                        </p:cTn>
                                        <p:tgtEl>
                                          <p:spTgt spid="16"/>
                                        </p:tgtEl>
                                      </p:cBhvr>
                                      <p:to x="100000" y="95000"/>
                                    </p:animScale>
                                    <p:animScale>
                                      <p:cBhvr>
                                        <p:cTn id="2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中国风视频片头民族管弦乐">
            <a:hlinkClick r:id="" action="ppaction://media"/>
            <a:extLst>
              <a:ext uri="{FF2B5EF4-FFF2-40B4-BE49-F238E27FC236}">
                <a16:creationId xmlns="" xmlns:a16="http://schemas.microsoft.com/office/drawing/2014/main" id="{F2F7EFB2-3774-440B-B023-B535824A54FC}"/>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0810875" y="7289271"/>
            <a:ext cx="609600" cy="609600"/>
          </a:xfrm>
          <a:prstGeom prst="rect">
            <a:avLst/>
          </a:prstGeom>
        </p:spPr>
      </p:pic>
      <p:sp>
        <p:nvSpPr>
          <p:cNvPr id="11" name="Google Shape;487;p33">
            <a:extLst>
              <a:ext uri="{FF2B5EF4-FFF2-40B4-BE49-F238E27FC236}">
                <a16:creationId xmlns="" xmlns:a16="http://schemas.microsoft.com/office/drawing/2014/main" id="{238ED891-FC41-443A-95B3-BF38014A3657}"/>
              </a:ext>
            </a:extLst>
          </p:cNvPr>
          <p:cNvSpPr txBox="1">
            <a:spLocks/>
          </p:cNvSpPr>
          <p:nvPr/>
        </p:nvSpPr>
        <p:spPr>
          <a:xfrm>
            <a:off x="836324" y="99877"/>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sym typeface="Bubblegum Sans"/>
              </a:rPr>
              <a:t>Thứ</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sym typeface="Bubblegum Sans"/>
              </a:rPr>
              <a:t> … </a:t>
            </a: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sym typeface="Bubblegum Sans"/>
              </a:rPr>
              <a:t>ngày</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sym typeface="Bubblegum Sans"/>
              </a:rPr>
              <a:t> … </a:t>
            </a: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sym typeface="Bubblegum Sans"/>
              </a:rPr>
              <a:t>tháng</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sym typeface="Bubblegum Sans"/>
              </a:rPr>
              <a:t> … </a:t>
            </a:r>
            <a:r>
              <a:rPr kumimoji="0" lang="en-US" sz="3200" b="1" i="0" u="none" strike="noStrike" kern="1200" cap="none" spc="0" normalizeH="0" baseline="0" noProof="0" dirty="0" err="1">
                <a:ln>
                  <a:noFill/>
                </a:ln>
                <a:solidFill>
                  <a:srgbClr val="000000"/>
                </a:solidFill>
                <a:effectLst/>
                <a:uLnTx/>
                <a:uFillTx/>
                <a:latin typeface="Times New Roman" pitchFamily="18" charset="0"/>
                <a:cs typeface="Times New Roman" pitchFamily="18" charset="0"/>
                <a:sym typeface="Bubblegum Sans"/>
              </a:rPr>
              <a:t>năm</a:t>
            </a:r>
            <a:r>
              <a:rPr kumimoji="0" lang="en-US" sz="32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sym typeface="Bubblegum Sans"/>
              </a:rPr>
              <a:t> ….</a:t>
            </a:r>
          </a:p>
        </p:txBody>
      </p:sp>
      <p:pic>
        <p:nvPicPr>
          <p:cNvPr id="12" name="Picture 11">
            <a:extLst>
              <a:ext uri="{FF2B5EF4-FFF2-40B4-BE49-F238E27FC236}">
                <a16:creationId xmlns="" xmlns:a16="http://schemas.microsoft.com/office/drawing/2014/main" id="{1BCF0F86-E20C-4967-9B76-06ABAE925C99}"/>
              </a:ext>
            </a:extLst>
          </p:cNvPr>
          <p:cNvPicPr>
            <a:picLocks noChangeAspect="1"/>
          </p:cNvPicPr>
          <p:nvPr/>
        </p:nvPicPr>
        <p:blipFill>
          <a:blip r:embed="rId6"/>
          <a:stretch>
            <a:fillRect/>
          </a:stretch>
        </p:blipFill>
        <p:spPr>
          <a:xfrm>
            <a:off x="4055493" y="972874"/>
            <a:ext cx="8805411" cy="1102636"/>
          </a:xfrm>
          <a:prstGeom prst="rect">
            <a:avLst/>
          </a:prstGeom>
        </p:spPr>
      </p:pic>
      <p:pic>
        <p:nvPicPr>
          <p:cNvPr id="13" name="Picture 12">
            <a:extLst>
              <a:ext uri="{FF2B5EF4-FFF2-40B4-BE49-F238E27FC236}">
                <a16:creationId xmlns="" xmlns:a16="http://schemas.microsoft.com/office/drawing/2014/main" id="{AF1E6731-960C-42B8-B23B-F270BF8BB5A0}"/>
              </a:ext>
            </a:extLst>
          </p:cNvPr>
          <p:cNvPicPr>
            <a:picLocks noChangeAspect="1"/>
          </p:cNvPicPr>
          <p:nvPr/>
        </p:nvPicPr>
        <p:blipFill>
          <a:blip r:embed="rId7"/>
          <a:stretch>
            <a:fillRect/>
          </a:stretch>
        </p:blipFill>
        <p:spPr>
          <a:xfrm flipH="1">
            <a:off x="8459504" y="4171950"/>
            <a:ext cx="3446746" cy="2409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a:extLst>
              <a:ext uri="{FF2B5EF4-FFF2-40B4-BE49-F238E27FC236}">
                <a16:creationId xmlns="" xmlns:a16="http://schemas.microsoft.com/office/drawing/2014/main" id="{F25469EB-42D7-4D20-9FD7-D1BF46158450}"/>
              </a:ext>
            </a:extLst>
          </p:cNvPr>
          <p:cNvPicPr>
            <a:picLocks noChangeAspect="1"/>
          </p:cNvPicPr>
          <p:nvPr/>
        </p:nvPicPr>
        <p:blipFill>
          <a:blip r:embed="rId8"/>
          <a:stretch>
            <a:fillRect/>
          </a:stretch>
        </p:blipFill>
        <p:spPr>
          <a:xfrm>
            <a:off x="5870957" y="1926232"/>
            <a:ext cx="5822185" cy="2395936"/>
          </a:xfrm>
          <a:prstGeom prst="rect">
            <a:avLst/>
          </a:prstGeom>
        </p:spPr>
      </p:pic>
    </p:spTree>
    <p:extLst>
      <p:ext uri="{BB962C8B-B14F-4D97-AF65-F5344CB8AC3E}">
        <p14:creationId xmlns:p14="http://schemas.microsoft.com/office/powerpoint/2010/main" val="38953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F900418-DF07-441F-9DBB-7BB014B78E9C}"/>
              </a:ext>
            </a:extLst>
          </p:cNvPr>
          <p:cNvSpPr txBox="1"/>
          <p:nvPr/>
        </p:nvSpPr>
        <p:spPr>
          <a:xfrm>
            <a:off x="1531304" y="1600851"/>
            <a:ext cx="100891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4.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Vì</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sao</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Trời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thay</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đổi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thái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độ</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với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cóc</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sau</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khi</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giao</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1B518B"/>
                </a:solidFill>
                <a:effectLst/>
                <a:uLnTx/>
                <a:uFillTx/>
                <a:latin typeface="Times New Roman" pitchFamily="18" charset="0"/>
                <a:ea typeface="Arial-Rounded" panose="020B0500000000000000" pitchFamily="34" charset="0"/>
                <a:cs typeface="Times New Roman" pitchFamily="18" charset="0"/>
              </a:rPr>
              <a:t>chiến</a:t>
            </a:r>
            <a:r>
              <a:rPr kumimoji="0" lang="en-US"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a:t>
            </a:r>
          </a:p>
        </p:txBody>
      </p:sp>
      <p:pic>
        <p:nvPicPr>
          <p:cNvPr id="15" name="Picture 14">
            <a:extLst>
              <a:ext uri="{FF2B5EF4-FFF2-40B4-BE49-F238E27FC236}">
                <a16:creationId xmlns="" xmlns:a16="http://schemas.microsoft.com/office/drawing/2014/main"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6" name="TextBox 15">
            <a:extLst>
              <a:ext uri="{FF2B5EF4-FFF2-40B4-BE49-F238E27FC236}">
                <a16:creationId xmlns="" xmlns:a16="http://schemas.microsoft.com/office/drawing/2014/main" id="{FF8A12F6-A75A-4056-B515-D4FE27CDC130}"/>
              </a:ext>
            </a:extLst>
          </p:cNvPr>
          <p:cNvSpPr txBox="1"/>
          <p:nvPr/>
        </p:nvSpPr>
        <p:spPr>
          <a:xfrm>
            <a:off x="1448850" y="2640814"/>
            <a:ext cx="8657175" cy="2553891"/>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600" b="1" dirty="0">
                <a:solidFill>
                  <a:srgbClr val="000000"/>
                </a:solidFill>
                <a:latin typeface="Times New Roman" pitchFamily="18" charset="0"/>
                <a:ea typeface="Arial-Rounded" panose="020B0500000000000000" pitchFamily="34" charset="0"/>
                <a:cs typeface="Times New Roman" pitchFamily="18" charset="0"/>
              </a:rPr>
              <a:t>Trời thay đổi thái độ với cóc sau khi giao chiến vì đội quân của cóc rất lanh lợi, tài giỏi, khiến cho đội quân nhà Trời túng thế, không thể làm gì được.</a:t>
            </a:r>
          </a:p>
        </p:txBody>
      </p:sp>
    </p:spTree>
    <p:extLst>
      <p:ext uri="{BB962C8B-B14F-4D97-AF65-F5344CB8AC3E}">
        <p14:creationId xmlns:p14="http://schemas.microsoft.com/office/powerpoint/2010/main" val="19237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F900418-DF07-441F-9DBB-7BB014B78E9C}"/>
              </a:ext>
            </a:extLst>
          </p:cNvPr>
          <p:cNvSpPr txBox="1"/>
          <p:nvPr/>
        </p:nvSpPr>
        <p:spPr>
          <a:xfrm>
            <a:off x="1531304" y="1600851"/>
            <a:ext cx="1008919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B518B"/>
                </a:solidFill>
                <a:effectLst/>
                <a:uLnTx/>
                <a:uFillTx/>
                <a:latin typeface="Times New Roman" pitchFamily="18" charset="0"/>
                <a:ea typeface="Arial-Rounded" panose="020B0500000000000000" pitchFamily="34" charset="0"/>
                <a:cs typeface="Times New Roman" pitchFamily="18" charset="0"/>
              </a:rPr>
              <a:t>5. Tìm ý tương ứng với mỗi đoạn trong câu chuyện Cóc kiện Trời</a:t>
            </a:r>
          </a:p>
        </p:txBody>
      </p:sp>
      <p:pic>
        <p:nvPicPr>
          <p:cNvPr id="15" name="Picture 14">
            <a:extLst>
              <a:ext uri="{FF2B5EF4-FFF2-40B4-BE49-F238E27FC236}">
                <a16:creationId xmlns="" xmlns:a16="http://schemas.microsoft.com/office/drawing/2014/main"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pic>
        <p:nvPicPr>
          <p:cNvPr id="3" name="Picture 2">
            <a:extLst>
              <a:ext uri="{FF2B5EF4-FFF2-40B4-BE49-F238E27FC236}">
                <a16:creationId xmlns="" xmlns:a16="http://schemas.microsoft.com/office/drawing/2014/main" id="{89A039D8-2CAD-442A-9BD8-529D9C5B56B0}"/>
              </a:ext>
            </a:extLst>
          </p:cNvPr>
          <p:cNvPicPr>
            <a:picLocks noChangeAspect="1"/>
          </p:cNvPicPr>
          <p:nvPr/>
        </p:nvPicPr>
        <p:blipFill>
          <a:blip r:embed="rId4"/>
          <a:stretch>
            <a:fillRect/>
          </a:stretch>
        </p:blipFill>
        <p:spPr>
          <a:xfrm>
            <a:off x="1785937" y="2890837"/>
            <a:ext cx="8719223" cy="2319338"/>
          </a:xfrm>
          <a:prstGeom prst="rect">
            <a:avLst/>
          </a:prstGeom>
        </p:spPr>
      </p:pic>
      <p:cxnSp>
        <p:nvCxnSpPr>
          <p:cNvPr id="5" name="Straight Arrow Connector 4">
            <a:extLst>
              <a:ext uri="{FF2B5EF4-FFF2-40B4-BE49-F238E27FC236}">
                <a16:creationId xmlns="" xmlns:a16="http://schemas.microsoft.com/office/drawing/2014/main" id="{AAD1D51C-897B-4000-9189-983FFA637F5E}"/>
              </a:ext>
            </a:extLst>
          </p:cNvPr>
          <p:cNvCxnSpPr/>
          <p:nvPr/>
        </p:nvCxnSpPr>
        <p:spPr>
          <a:xfrm>
            <a:off x="5848350" y="3733800"/>
            <a:ext cx="438150" cy="13239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297B8F47-C23F-4157-985D-BE43A811E233}"/>
              </a:ext>
            </a:extLst>
          </p:cNvPr>
          <p:cNvCxnSpPr>
            <a:cxnSpLocks/>
          </p:cNvCxnSpPr>
          <p:nvPr/>
        </p:nvCxnSpPr>
        <p:spPr>
          <a:xfrm flipV="1">
            <a:off x="5915025" y="3733800"/>
            <a:ext cx="381000"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C35FE420-ABD7-4DE1-BFE6-1C44F7430D80}"/>
              </a:ext>
            </a:extLst>
          </p:cNvPr>
          <p:cNvCxnSpPr>
            <a:cxnSpLocks/>
          </p:cNvCxnSpPr>
          <p:nvPr/>
        </p:nvCxnSpPr>
        <p:spPr>
          <a:xfrm flipV="1">
            <a:off x="5915025" y="4419600"/>
            <a:ext cx="381000"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10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24AA8BD-75BF-4792-91FA-CDBE2DBB3115}"/>
              </a:ext>
            </a:extLst>
          </p:cNvPr>
          <p:cNvSpPr txBox="1"/>
          <p:nvPr/>
        </p:nvSpPr>
        <p:spPr>
          <a:xfrm>
            <a:off x="902584" y="85287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Nội</a:t>
            </a: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dung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chính</a:t>
            </a: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của</a:t>
            </a: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bài</a:t>
            </a: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đọc</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
        <p:nvSpPr>
          <p:cNvPr id="5" name="Rectangle: Rounded Corners 4">
            <a:extLst>
              <a:ext uri="{FF2B5EF4-FFF2-40B4-BE49-F238E27FC236}">
                <a16:creationId xmlns="" xmlns:a16="http://schemas.microsoft.com/office/drawing/2014/main" id="{14F171FA-6BB8-4271-BA27-CAD8627F43B2}"/>
              </a:ext>
            </a:extLst>
          </p:cNvPr>
          <p:cNvSpPr/>
          <p:nvPr/>
        </p:nvSpPr>
        <p:spPr>
          <a:xfrm>
            <a:off x="1171254" y="1710546"/>
            <a:ext cx="9779530" cy="3080676"/>
          </a:xfrm>
          <a:custGeom>
            <a:avLst/>
            <a:gdLst>
              <a:gd name="connsiteX0" fmla="*/ 0 w 9779530"/>
              <a:gd name="connsiteY0" fmla="*/ 153787 h 3080676"/>
              <a:gd name="connsiteX1" fmla="*/ 153787 w 9779530"/>
              <a:gd name="connsiteY1" fmla="*/ 0 h 3080676"/>
              <a:gd name="connsiteX2" fmla="*/ 9625743 w 9779530"/>
              <a:gd name="connsiteY2" fmla="*/ 0 h 3080676"/>
              <a:gd name="connsiteX3" fmla="*/ 9779530 w 9779530"/>
              <a:gd name="connsiteY3" fmla="*/ 153787 h 3080676"/>
              <a:gd name="connsiteX4" fmla="*/ 9779530 w 9779530"/>
              <a:gd name="connsiteY4" fmla="*/ 2926889 h 3080676"/>
              <a:gd name="connsiteX5" fmla="*/ 9625743 w 9779530"/>
              <a:gd name="connsiteY5" fmla="*/ 3080676 h 3080676"/>
              <a:gd name="connsiteX6" fmla="*/ 153787 w 9779530"/>
              <a:gd name="connsiteY6" fmla="*/ 3080676 h 3080676"/>
              <a:gd name="connsiteX7" fmla="*/ 0 w 9779530"/>
              <a:gd name="connsiteY7" fmla="*/ 2926889 h 3080676"/>
              <a:gd name="connsiteX8" fmla="*/ 0 w 9779530"/>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530" h="3080676" fill="none" extrusionOk="0">
                <a:moveTo>
                  <a:pt x="0" y="153787"/>
                </a:moveTo>
                <a:cubicBezTo>
                  <a:pt x="-532" y="70746"/>
                  <a:pt x="56479" y="6064"/>
                  <a:pt x="153787" y="0"/>
                </a:cubicBezTo>
                <a:cubicBezTo>
                  <a:pt x="3262431" y="46004"/>
                  <a:pt x="7948038" y="-130779"/>
                  <a:pt x="9625743" y="0"/>
                </a:cubicBezTo>
                <a:cubicBezTo>
                  <a:pt x="9719642" y="-3176"/>
                  <a:pt x="9764855" y="74925"/>
                  <a:pt x="9779530" y="153787"/>
                </a:cubicBezTo>
                <a:cubicBezTo>
                  <a:pt x="9649634" y="837214"/>
                  <a:pt x="9705468" y="2194704"/>
                  <a:pt x="9779530" y="2926889"/>
                </a:cubicBezTo>
                <a:cubicBezTo>
                  <a:pt x="9775828" y="3005499"/>
                  <a:pt x="9714344" y="3072753"/>
                  <a:pt x="9625743" y="3080676"/>
                </a:cubicBezTo>
                <a:cubicBezTo>
                  <a:pt x="7640148" y="2937084"/>
                  <a:pt x="1981918" y="3131913"/>
                  <a:pt x="153787" y="3080676"/>
                </a:cubicBezTo>
                <a:cubicBezTo>
                  <a:pt x="67113" y="3078510"/>
                  <a:pt x="2180" y="3011681"/>
                  <a:pt x="0" y="2926889"/>
                </a:cubicBezTo>
                <a:cubicBezTo>
                  <a:pt x="-11777" y="1666039"/>
                  <a:pt x="73841" y="660848"/>
                  <a:pt x="0" y="153787"/>
                </a:cubicBezTo>
                <a:close/>
              </a:path>
              <a:path w="9779530" h="3080676" stroke="0" extrusionOk="0">
                <a:moveTo>
                  <a:pt x="0" y="153787"/>
                </a:moveTo>
                <a:cubicBezTo>
                  <a:pt x="10736" y="69447"/>
                  <a:pt x="65951" y="-761"/>
                  <a:pt x="153787" y="0"/>
                </a:cubicBezTo>
                <a:cubicBezTo>
                  <a:pt x="3291695" y="43276"/>
                  <a:pt x="6201096" y="12265"/>
                  <a:pt x="9625743" y="0"/>
                </a:cubicBezTo>
                <a:cubicBezTo>
                  <a:pt x="9713073" y="2537"/>
                  <a:pt x="9786759" y="57930"/>
                  <a:pt x="9779530" y="153787"/>
                </a:cubicBezTo>
                <a:cubicBezTo>
                  <a:pt x="9806075" y="452882"/>
                  <a:pt x="9905158" y="2458800"/>
                  <a:pt x="9779530" y="2926889"/>
                </a:cubicBezTo>
                <a:cubicBezTo>
                  <a:pt x="9780366" y="3021360"/>
                  <a:pt x="9714662" y="3077998"/>
                  <a:pt x="9625743" y="3080676"/>
                </a:cubicBezTo>
                <a:cubicBezTo>
                  <a:pt x="8532635" y="2915791"/>
                  <a:pt x="1312735"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Content Placeholder 2">
            <a:extLst>
              <a:ext uri="{FF2B5EF4-FFF2-40B4-BE49-F238E27FC236}">
                <a16:creationId xmlns="" xmlns:a16="http://schemas.microsoft.com/office/drawing/2014/main" id="{86E7C38B-8F63-42DD-AC95-CB50E32A2540}"/>
              </a:ext>
            </a:extLst>
          </p:cNvPr>
          <p:cNvSpPr txBox="1">
            <a:spLocks/>
          </p:cNvSpPr>
          <p:nvPr/>
        </p:nvSpPr>
        <p:spPr>
          <a:xfrm>
            <a:off x="1285592" y="1857718"/>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FF0000"/>
                </a:solidFill>
                <a:latin typeface="Times New Roman" pitchFamily="18" charset="0"/>
                <a:ea typeface="Arial-Rounded" panose="020B0500000000000000" pitchFamily="34" charset="0"/>
                <a:cs typeface="Times New Roman" pitchFamily="18" charset="0"/>
              </a:rPr>
              <a:t>Bài đọc “Cóc kiện trời” kể về hành trình lên thiên đình kiện Trời của Cóc. Bởi vì lâu lắm, trần gian không hề được một giọt nước mưa. Trên đường đi, gặp cua, gấu, cọp, cáo và ong. Tất cả đều xin đi theo. Đến cửa nhà Trời, nhờ vào sự sắp xếp đội hình của cóc mà họ đã chiến thắng đội quân nhà Trời, gặp được Thượng đế và thành công đòi được mưa xuống. Từ đó hễ cóc nghiến răng là trời đổ mưa.</a:t>
            </a:r>
            <a:endParaRPr kumimoji="0" lang="en-US"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1110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 xmlns:a16="http://schemas.microsoft.com/office/drawing/2014/main" id="{C445C546-4F1B-428B-A592-0BC43FAF3EBA}"/>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5" name="图片 5">
            <a:extLst>
              <a:ext uri="{FF2B5EF4-FFF2-40B4-BE49-F238E27FC236}">
                <a16:creationId xmlns="" xmlns:a16="http://schemas.microsoft.com/office/drawing/2014/main" id="{9E0BF9B4-C677-4AD7-B8C8-34E56BC3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 xmlns:a16="http://schemas.microsoft.com/office/drawing/2014/main" id="{200F40AE-F354-442D-B71A-EBE93F1FF632}"/>
              </a:ext>
            </a:extLst>
          </p:cNvPr>
          <p:cNvSpPr/>
          <p:nvPr/>
        </p:nvSpPr>
        <p:spPr>
          <a:xfrm>
            <a:off x="1" y="-112417"/>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 xmlns:a16="http://schemas.microsoft.com/office/drawing/2014/main" id="{F33D0B13-0797-47CF-88F8-F5675759B9B5}"/>
              </a:ext>
            </a:extLst>
          </p:cNvPr>
          <p:cNvSpPr txBox="1"/>
          <p:nvPr/>
        </p:nvSpPr>
        <p:spPr>
          <a:xfrm>
            <a:off x="-362085" y="928535"/>
            <a:ext cx="7564950" cy="22467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all" spc="0" normalizeH="0" baseline="0" noProof="0" dirty="0">
                <a:ln>
                  <a:noFill/>
                </a:ln>
                <a:solidFill>
                  <a:srgbClr val="00B050"/>
                </a:solidFill>
                <a:effectLst>
                  <a:glow rad="63500">
                    <a:srgbClr val="B71E42">
                      <a:satMod val="175000"/>
                      <a:alpha val="40000"/>
                    </a:srgbClr>
                  </a:glow>
                </a:effectLst>
                <a:uLnTx/>
                <a:uFillTx/>
                <a:latin typeface="Times New Roman" pitchFamily="18" charset="0"/>
                <a:ea typeface="Arial-Rounded" panose="020B0500000000000000" pitchFamily="34" charset="0"/>
                <a:cs typeface="Times New Roman" pitchFamily="18" charset="0"/>
              </a:rPr>
              <a:t>CỦNG CỐ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all" spc="0" normalizeH="0" baseline="0" noProof="0" dirty="0">
                <a:ln>
                  <a:noFill/>
                </a:ln>
                <a:solidFill>
                  <a:srgbClr val="00B050"/>
                </a:solidFill>
                <a:effectLst>
                  <a:glow rad="63500">
                    <a:srgbClr val="B71E42">
                      <a:satMod val="175000"/>
                      <a:alpha val="40000"/>
                    </a:srgbClr>
                  </a:glow>
                </a:effectLst>
                <a:uLnTx/>
                <a:uFillTx/>
                <a:latin typeface="Times New Roman" pitchFamily="18" charset="0"/>
                <a:ea typeface="Arial-Rounded" panose="020B0500000000000000" pitchFamily="34" charset="0"/>
                <a:cs typeface="Times New Roman" pitchFamily="18" charset="0"/>
              </a:rPr>
              <a:t>DẶN DÒ</a:t>
            </a:r>
            <a:endParaRPr kumimoji="0" lang="zh-CN" altLang="en-US" sz="7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6321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B500B1-7686-40A3-AD35-19DF0AE7A6B5}"/>
              </a:ext>
            </a:extLst>
          </p:cNvPr>
          <p:cNvPicPr>
            <a:picLocks noChangeAspect="1"/>
          </p:cNvPicPr>
          <p:nvPr/>
        </p:nvPicPr>
        <p:blipFill>
          <a:blip r:embed="rId3"/>
          <a:stretch>
            <a:fillRect/>
          </a:stretch>
        </p:blipFill>
        <p:spPr>
          <a:xfrm>
            <a:off x="4124179" y="1413298"/>
            <a:ext cx="7541406" cy="2402032"/>
          </a:xfrm>
          <a:prstGeom prst="rect">
            <a:avLst/>
          </a:prstGeom>
        </p:spPr>
      </p:pic>
    </p:spTree>
    <p:extLst>
      <p:ext uri="{BB962C8B-B14F-4D97-AF65-F5344CB8AC3E}">
        <p14:creationId xmlns:p14="http://schemas.microsoft.com/office/powerpoint/2010/main" val="16604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A3B1A57-56A2-4D72-BE38-4EF247259557}"/>
              </a:ext>
            </a:extLst>
          </p:cNvPr>
          <p:cNvSpPr txBox="1"/>
          <p:nvPr/>
        </p:nvSpPr>
        <p:spPr>
          <a:xfrm>
            <a:off x="1068115" y="2328386"/>
            <a:ext cx="8504510" cy="2769989"/>
          </a:xfrm>
          <a:prstGeom prst="rect">
            <a:avLst/>
          </a:prstGeom>
          <a:noFill/>
        </p:spPr>
        <p:txBody>
          <a:bodyPr wrap="square" lIns="0" tIns="0" rIns="0" bIns="0" rtlCol="0">
            <a:spAutoFit/>
          </a:bodyPr>
          <a:lstStyle/>
          <a:p>
            <a:pPr lvl="0" algn="ctr">
              <a:defRPr/>
            </a:pPr>
            <a:r>
              <a:rPr lang="vi-VN" sz="3600" b="1" dirty="0">
                <a:solidFill>
                  <a:srgbClr val="C00000"/>
                </a:solidFill>
                <a:latin typeface="Times New Roman" pitchFamily="18" charset="0"/>
                <a:cs typeface="Times New Roman" pitchFamily="18" charset="0"/>
              </a:rPr>
              <a:t>Trông tôi xấu xí, xù xì</a:t>
            </a:r>
          </a:p>
          <a:p>
            <a:pPr lvl="0" algn="ctr">
              <a:defRPr/>
            </a:pPr>
            <a:r>
              <a:rPr lang="vi-VN" sz="3600" b="1" dirty="0">
                <a:solidFill>
                  <a:srgbClr val="C00000"/>
                </a:solidFill>
                <a:latin typeface="Times New Roman" pitchFamily="18" charset="0"/>
                <a:cs typeface="Times New Roman" pitchFamily="18" charset="0"/>
              </a:rPr>
              <a:t>Đêm về </a:t>
            </a:r>
            <a:r>
              <a:rPr lang="en-US" sz="3600" b="1" dirty="0" err="1">
                <a:solidFill>
                  <a:srgbClr val="C00000"/>
                </a:solidFill>
                <a:latin typeface="Times New Roman" pitchFamily="18" charset="0"/>
                <a:cs typeface="Times New Roman" pitchFamily="18" charset="0"/>
              </a:rPr>
              <a:t>người</a:t>
            </a:r>
            <a:r>
              <a:rPr lang="vi-VN" sz="3600" b="1" dirty="0">
                <a:solidFill>
                  <a:srgbClr val="C00000"/>
                </a:solidFill>
                <a:latin typeface="Times New Roman" pitchFamily="18" charset="0"/>
                <a:cs typeface="Times New Roman" pitchFamily="18" charset="0"/>
              </a:rPr>
              <a:t> ngủ, tôi thì bắt sâu</a:t>
            </a:r>
          </a:p>
          <a:p>
            <a:pPr lvl="0" algn="ctr">
              <a:defRPr/>
            </a:pPr>
            <a:r>
              <a:rPr lang="vi-VN" sz="3600" b="1" dirty="0">
                <a:solidFill>
                  <a:srgbClr val="C00000"/>
                </a:solidFill>
                <a:latin typeface="Times New Roman" pitchFamily="18" charset="0"/>
                <a:cs typeface="Times New Roman" pitchFamily="18" charset="0"/>
              </a:rPr>
              <a:t>Khi nào trời nắng quá lâu</a:t>
            </a:r>
          </a:p>
          <a:p>
            <a:pPr lvl="0" algn="r">
              <a:defRPr/>
            </a:pPr>
            <a:r>
              <a:rPr lang="vi-VN" sz="3600" b="1" dirty="0">
                <a:solidFill>
                  <a:srgbClr val="C00000"/>
                </a:solidFill>
                <a:latin typeface="Times New Roman" pitchFamily="18" charset="0"/>
                <a:cs typeface="Times New Roman" pitchFamily="18" charset="0"/>
              </a:rPr>
              <a:t>Tôi kêu mấy tiếng, mưa đâu bay về.</a:t>
            </a:r>
          </a:p>
          <a:p>
            <a:pPr lvl="0" algn="r">
              <a:defRPr/>
            </a:pPr>
            <a:r>
              <a:rPr lang="vi-VN" sz="3600" b="1" dirty="0">
                <a:solidFill>
                  <a:srgbClr val="C00000"/>
                </a:solidFill>
                <a:latin typeface="Times New Roman" pitchFamily="18" charset="0"/>
                <a:cs typeface="Times New Roman" pitchFamily="18" charset="0"/>
              </a:rPr>
              <a:t>(Là con gì?)</a:t>
            </a:r>
            <a:endParaRPr kumimoji="0" lang="en-US" sz="36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grpSp>
        <p:nvGrpSpPr>
          <p:cNvPr id="8" name="Group 7">
            <a:extLst>
              <a:ext uri="{FF2B5EF4-FFF2-40B4-BE49-F238E27FC236}">
                <a16:creationId xmlns="" xmlns:a16="http://schemas.microsoft.com/office/drawing/2014/main" id="{DC752125-E0AD-4726-835F-38E3DDA7039E}"/>
              </a:ext>
            </a:extLst>
          </p:cNvPr>
          <p:cNvGrpSpPr/>
          <p:nvPr/>
        </p:nvGrpSpPr>
        <p:grpSpPr>
          <a:xfrm>
            <a:off x="3135807" y="876824"/>
            <a:ext cx="6112968" cy="1037557"/>
            <a:chOff x="319084" y="397395"/>
            <a:chExt cx="5310784" cy="1037557"/>
          </a:xfrm>
        </p:grpSpPr>
        <p:sp>
          <p:nvSpPr>
            <p:cNvPr id="9" name="Speech Bubble: Rectangle with Corners Rounded 8">
              <a:extLst>
                <a:ext uri="{FF2B5EF4-FFF2-40B4-BE49-F238E27FC236}">
                  <a16:creationId xmlns="" xmlns:a16="http://schemas.microsoft.com/office/drawing/2014/main" id="{C1189079-F011-498B-8916-D85A1D16F31B}"/>
                </a:ext>
              </a:extLst>
            </p:cNvPr>
            <p:cNvSpPr/>
            <p:nvPr/>
          </p:nvSpPr>
          <p:spPr>
            <a:xfrm>
              <a:off x="319084" y="397395"/>
              <a:ext cx="5310784" cy="1037557"/>
            </a:xfrm>
            <a:prstGeom prst="wedgeRoundRectCallout">
              <a:avLst>
                <a:gd name="adj1" fmla="val 1978"/>
                <a:gd name="adj2" fmla="val 81560"/>
                <a:gd name="adj3" fmla="val 16667"/>
              </a:avLst>
            </a:prstGeom>
            <a:solidFill>
              <a:schemeClr val="accent4">
                <a:lumMod val="20000"/>
                <a:lumOff val="80000"/>
              </a:schemeClr>
            </a:solidFill>
            <a:ln w="28575">
              <a:solidFill>
                <a:srgbClr val="7743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TextBox 9">
              <a:extLst>
                <a:ext uri="{FF2B5EF4-FFF2-40B4-BE49-F238E27FC236}">
                  <a16:creationId xmlns="" xmlns:a16="http://schemas.microsoft.com/office/drawing/2014/main" id="{11AA7710-72B6-4CE8-839F-847BF90964C2}"/>
                </a:ext>
              </a:extLst>
            </p:cNvPr>
            <p:cNvSpPr txBox="1"/>
            <p:nvPr/>
          </p:nvSpPr>
          <p:spPr>
            <a:xfrm>
              <a:off x="431449" y="475605"/>
              <a:ext cx="5091045" cy="646331"/>
            </a:xfrm>
            <a:prstGeom prst="rect">
              <a:avLst/>
            </a:prstGeom>
            <a:noFill/>
          </p:spPr>
          <p:txBody>
            <a:bodyPr wrap="square" rtlCol="0">
              <a:spAutoFit/>
            </a:bodyPr>
            <a:lstStyle/>
            <a:p>
              <a:pPr algn="ctr"/>
              <a:r>
                <a:rPr lang="en-US" sz="3600" b="1" dirty="0" err="1">
                  <a:solidFill>
                    <a:schemeClr val="tx1">
                      <a:lumMod val="95000"/>
                      <a:lumOff val="5000"/>
                    </a:schemeClr>
                  </a:solidFill>
                  <a:latin typeface="Times New Roman" pitchFamily="18" charset="0"/>
                  <a:cs typeface="Times New Roman" pitchFamily="18" charset="0"/>
                </a:rPr>
                <a:t>Tìm</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lời</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giải</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cho</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câu</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đố</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sau</a:t>
              </a:r>
              <a:endParaRPr lang="en-US" sz="3600" b="1" dirty="0">
                <a:solidFill>
                  <a:schemeClr val="tx1">
                    <a:lumMod val="95000"/>
                    <a:lumOff val="5000"/>
                  </a:schemeClr>
                </a:solidFill>
                <a:latin typeface="Times New Roman" pitchFamily="18" charset="0"/>
                <a:cs typeface="Times New Roman" pitchFamily="18" charset="0"/>
              </a:endParaRPr>
            </a:p>
          </p:txBody>
        </p:sp>
      </p:grpSp>
      <p:grpSp>
        <p:nvGrpSpPr>
          <p:cNvPr id="11" name="Group 10">
            <a:extLst>
              <a:ext uri="{FF2B5EF4-FFF2-40B4-BE49-F238E27FC236}">
                <a16:creationId xmlns="" xmlns:a16="http://schemas.microsoft.com/office/drawing/2014/main" id="{D2282602-CE30-47B5-896A-85A4DBCEFEFD}"/>
              </a:ext>
            </a:extLst>
          </p:cNvPr>
          <p:cNvGrpSpPr/>
          <p:nvPr/>
        </p:nvGrpSpPr>
        <p:grpSpPr>
          <a:xfrm>
            <a:off x="3238500" y="5337595"/>
            <a:ext cx="5172075" cy="1025105"/>
            <a:chOff x="-122048" y="133227"/>
            <a:chExt cx="5286765" cy="1200328"/>
          </a:xfrm>
          <a:solidFill>
            <a:schemeClr val="accent6">
              <a:lumMod val="20000"/>
              <a:lumOff val="80000"/>
            </a:schemeClr>
          </a:solidFill>
        </p:grpSpPr>
        <p:sp>
          <p:nvSpPr>
            <p:cNvPr id="12" name="Speech Bubble: Rectangle with Corners Rounded 11">
              <a:extLst>
                <a:ext uri="{FF2B5EF4-FFF2-40B4-BE49-F238E27FC236}">
                  <a16:creationId xmlns="" xmlns:a16="http://schemas.microsoft.com/office/drawing/2014/main" id="{B603DC6B-E725-40A9-94F7-D66D558D0679}"/>
                </a:ext>
              </a:extLst>
            </p:cNvPr>
            <p:cNvSpPr/>
            <p:nvPr/>
          </p:nvSpPr>
          <p:spPr>
            <a:xfrm>
              <a:off x="-122048" y="133227"/>
              <a:ext cx="5286765" cy="1200328"/>
            </a:xfrm>
            <a:prstGeom prst="wedgeRoundRectCallout">
              <a:avLst>
                <a:gd name="adj1" fmla="val -29757"/>
                <a:gd name="adj2" fmla="val 50645"/>
                <a:gd name="adj3" fmla="val 16667"/>
              </a:avLst>
            </a:prstGeom>
            <a:grpFill/>
            <a:ln w="28575">
              <a:solidFill>
                <a:srgbClr val="7743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等线" panose="020F0502020204030204"/>
                <a:ea typeface="+mn-ea"/>
                <a:cs typeface="+mn-cs"/>
              </a:endParaRPr>
            </a:p>
          </p:txBody>
        </p:sp>
        <p:sp>
          <p:nvSpPr>
            <p:cNvPr id="13" name="TextBox 12">
              <a:extLst>
                <a:ext uri="{FF2B5EF4-FFF2-40B4-BE49-F238E27FC236}">
                  <a16:creationId xmlns="" xmlns:a16="http://schemas.microsoft.com/office/drawing/2014/main" id="{F296D01D-136E-41C9-A12E-8462F1FC5A51}"/>
                </a:ext>
              </a:extLst>
            </p:cNvPr>
            <p:cNvSpPr txBox="1"/>
            <p:nvPr/>
          </p:nvSpPr>
          <p:spPr>
            <a:xfrm>
              <a:off x="62941" y="151954"/>
              <a:ext cx="4945997" cy="9009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Đáp</a:t>
              </a:r>
              <a:r>
                <a:rPr kumimoji="0" lang="en-US" sz="4400" b="1" i="0" u="none" strike="noStrike" kern="120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án</a:t>
              </a:r>
              <a:r>
                <a:rPr kumimoji="0" lang="en-US" sz="4400" b="1" i="0" u="none" strike="noStrike" kern="120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con </a:t>
              </a:r>
              <a:r>
                <a:rPr kumimoji="0" lang="en-US" sz="4400" b="1" i="0" u="none" strike="noStrike" kern="120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cóc</a:t>
              </a:r>
              <a:endParaRPr kumimoji="0" lang="en-US" sz="4400" b="1" i="0" u="none" strike="noStrike" kern="120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1236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D287777-B4BA-408A-8585-F6AF2149A487}"/>
              </a:ext>
            </a:extLst>
          </p:cNvPr>
          <p:cNvGrpSpPr/>
          <p:nvPr/>
        </p:nvGrpSpPr>
        <p:grpSpPr>
          <a:xfrm>
            <a:off x="7572374" y="2790825"/>
            <a:ext cx="4081145" cy="3752849"/>
            <a:chOff x="4338320" y="791752"/>
            <a:chExt cx="6115050" cy="5418548"/>
          </a:xfrm>
        </p:grpSpPr>
        <p:pic>
          <p:nvPicPr>
            <p:cNvPr id="9" name="Picture 8">
              <a:extLst>
                <a:ext uri="{FF2B5EF4-FFF2-40B4-BE49-F238E27FC236}">
                  <a16:creationId xmlns="" xmlns:a16="http://schemas.microsoft.com/office/drawing/2014/main" id="{36D8FB84-77DA-455A-9C4C-FB7DC84915E3}"/>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1" name="Picture 10">
              <a:extLst>
                <a:ext uri="{FF2B5EF4-FFF2-40B4-BE49-F238E27FC236}">
                  <a16:creationId xmlns="" xmlns:a16="http://schemas.microsoft.com/office/drawing/2014/main" id="{8F893B43-3179-42C7-B835-595FA360EBC6}"/>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 xmlns:a16="http://schemas.microsoft.com/office/drawing/2014/main" id="{15F0BF62-1937-4B97-AE7B-DF69F65B133E}"/>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4" name="Picture 13">
              <a:extLst>
                <a:ext uri="{FF2B5EF4-FFF2-40B4-BE49-F238E27FC236}">
                  <a16:creationId xmlns="" xmlns:a16="http://schemas.microsoft.com/office/drawing/2014/main" id="{2F57BA44-1E90-4811-B377-3DE3F037A4DA}"/>
                </a:ext>
              </a:extLst>
            </p:cNvPr>
            <p:cNvPicPr>
              <a:picLocks noChangeAspect="1"/>
            </p:cNvPicPr>
            <p:nvPr/>
          </p:nvPicPr>
          <p:blipFill>
            <a:blip r:embed="rId4"/>
            <a:stretch>
              <a:fillRect/>
            </a:stretch>
          </p:blipFill>
          <p:spPr>
            <a:xfrm>
              <a:off x="4338637" y="833436"/>
              <a:ext cx="1471902" cy="1033463"/>
            </a:xfrm>
            <a:prstGeom prst="rect">
              <a:avLst/>
            </a:prstGeom>
          </p:spPr>
        </p:pic>
      </p:grpSp>
      <p:sp>
        <p:nvSpPr>
          <p:cNvPr id="16" name="TextBox 15">
            <a:extLst>
              <a:ext uri="{FF2B5EF4-FFF2-40B4-BE49-F238E27FC236}">
                <a16:creationId xmlns="" xmlns:a16="http://schemas.microsoft.com/office/drawing/2014/main" id="{D6451CAD-A80E-47C4-8550-CACB2E0D7FB9}"/>
              </a:ext>
            </a:extLst>
          </p:cNvPr>
          <p:cNvSpPr txBox="1"/>
          <p:nvPr/>
        </p:nvSpPr>
        <p:spPr>
          <a:xfrm>
            <a:off x="476251" y="262272"/>
            <a:ext cx="11177268" cy="6340197"/>
          </a:xfrm>
          <a:prstGeom prst="rect">
            <a:avLst/>
          </a:prstGeom>
          <a:solidFill>
            <a:schemeClr val="bg1"/>
          </a:solidFill>
        </p:spPr>
        <p:txBody>
          <a:bodyPr wrap="square" rtlCol="0">
            <a:spAutoFit/>
          </a:bodyPr>
          <a:lstStyle/>
          <a:p>
            <a:pPr algn="ctr"/>
            <a:r>
              <a:rPr lang="vi-VN" sz="2800" b="1" i="0" dirty="0">
                <a:solidFill>
                  <a:srgbClr val="FF0000"/>
                </a:solidFill>
                <a:effectLst/>
                <a:latin typeface="Times New Roman" pitchFamily="18" charset="0"/>
                <a:ea typeface="Arial-Rounded" panose="020B0500000000000000" pitchFamily="34" charset="0"/>
                <a:cs typeface="Times New Roman" pitchFamily="18" charset="0"/>
              </a:rPr>
              <a:t>Cóc kiện Trời</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Ngày xưa, có một năm trời nắng hạn rất lâu, ruộng đồng nứt nẻ, cây cỏ trụi trơ, chim muông khát khô cả họng.</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Cóc thấy nguy quá, bèn lên thiên đình kiện Trời. Dọc đường, gặp cua, gấu, cọp, ong và cáo. Tất cả đều xin đi theo.</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Đến cửa nhà Trời, chỉ thấy một cái trống to, cóc bảo:</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 Anh cua bò vào chum nước này. Cô ong đợi sau cánh cửa. Còn chị cáo, anh gấu, anh cọp thì nấp ở hai bên.</a:t>
            </a:r>
          </a:p>
          <a:p>
            <a:pPr algn="just"/>
            <a:r>
              <a:rPr lang="vi-VN" b="1" i="0" dirty="0">
                <a:solidFill>
                  <a:srgbClr val="000000"/>
                </a:solidFill>
                <a:effectLst/>
                <a:latin typeface="Times New Roman" pitchFamily="18" charset="0"/>
                <a:ea typeface="Arial-Rounded" panose="020B0500000000000000" pitchFamily="34" charset="0"/>
                <a:cs typeface="Times New Roman" pitchFamily="18"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Trời túng thế, đành mời cóc vào. Cóc tâu:</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 Muôn tâu Thượng đế! Đã lâu lắm rồi, trần gian không hề được một giọt nước mưa. Thượng đế cần làm mưa ngay để cứu muôn loài.</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Trời sợ trần gian nổi loạn, dịu giọng nói:</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 Thôi, cậu hãy về đi. Ta sẽ cho mưa xuống!</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Lại còn dặn thêm:</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 Lần sau, hễ muốn mưa, cậu chỉ cần nghiến răng báo hiệu cho ta, khỏi phải lên đây!</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Cóc về đến trần gian thì nước đã ngập cả ruộng đồng.</a:t>
            </a:r>
          </a:p>
          <a:p>
            <a:pPr algn="just"/>
            <a:r>
              <a:rPr lang="en-US" b="1" i="0" dirty="0">
                <a:solidFill>
                  <a:srgbClr val="000000"/>
                </a:solidFill>
                <a:effectLst/>
                <a:latin typeface="Times New Roman" pitchFamily="18" charset="0"/>
                <a:ea typeface="Arial-Rounded" panose="020B0500000000000000" pitchFamily="34" charset="0"/>
                <a:cs typeface="Times New Roman" pitchFamily="18" charset="0"/>
              </a:rPr>
              <a:t>   </a:t>
            </a:r>
            <a:r>
              <a:rPr lang="vi-VN" b="1" i="0" dirty="0">
                <a:solidFill>
                  <a:srgbClr val="000000"/>
                </a:solidFill>
                <a:effectLst/>
                <a:latin typeface="Times New Roman" pitchFamily="18" charset="0"/>
                <a:ea typeface="Arial-Rounded" panose="020B0500000000000000" pitchFamily="34" charset="0"/>
                <a:cs typeface="Times New Roman" pitchFamily="18" charset="0"/>
              </a:rPr>
              <a:t>Từ đó, hễ cóc nghiến răng là trời đổ mưa.</a:t>
            </a:r>
          </a:p>
          <a:p>
            <a:pPr algn="r"/>
            <a:r>
              <a:rPr lang="vi-VN" b="1" i="0" dirty="0">
                <a:solidFill>
                  <a:srgbClr val="0000CC"/>
                </a:solidFill>
                <a:effectLst/>
                <a:latin typeface="Times New Roman" pitchFamily="18" charset="0"/>
                <a:ea typeface="Arial-Rounded" panose="020B0500000000000000" pitchFamily="34" charset="0"/>
                <a:cs typeface="Times New Roman" pitchFamily="18" charset="0"/>
              </a:rPr>
              <a:t>(Truyện cổ Việt Nam)</a:t>
            </a:r>
          </a:p>
        </p:txBody>
      </p:sp>
    </p:spTree>
    <p:extLst>
      <p:ext uri="{BB962C8B-B14F-4D97-AF65-F5344CB8AC3E}">
        <p14:creationId xmlns:p14="http://schemas.microsoft.com/office/powerpoint/2010/main" val="22991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D287777-B4BA-408A-8585-F6AF2149A487}"/>
              </a:ext>
            </a:extLst>
          </p:cNvPr>
          <p:cNvGrpSpPr/>
          <p:nvPr/>
        </p:nvGrpSpPr>
        <p:grpSpPr>
          <a:xfrm>
            <a:off x="7572374" y="2790825"/>
            <a:ext cx="4081145" cy="3752849"/>
            <a:chOff x="4338320" y="791752"/>
            <a:chExt cx="6115050" cy="5418548"/>
          </a:xfrm>
        </p:grpSpPr>
        <p:pic>
          <p:nvPicPr>
            <p:cNvPr id="9" name="Picture 8">
              <a:extLst>
                <a:ext uri="{FF2B5EF4-FFF2-40B4-BE49-F238E27FC236}">
                  <a16:creationId xmlns="" xmlns:a16="http://schemas.microsoft.com/office/drawing/2014/main" id="{36D8FB84-77DA-455A-9C4C-FB7DC84915E3}"/>
                </a:ext>
              </a:extLst>
            </p:cNvPr>
            <p:cNvPicPr>
              <a:picLocks noChangeAspect="1"/>
            </p:cNvPicPr>
            <p:nvPr/>
          </p:nvPicPr>
          <p:blipFill>
            <a:blip r:embed="rId6"/>
            <a:stretch>
              <a:fillRect/>
            </a:stretch>
          </p:blipFill>
          <p:spPr>
            <a:xfrm>
              <a:off x="4338320" y="791752"/>
              <a:ext cx="6115050" cy="5418548"/>
            </a:xfrm>
            <a:prstGeom prst="rect">
              <a:avLst/>
            </a:prstGeom>
          </p:spPr>
        </p:pic>
        <p:pic>
          <p:nvPicPr>
            <p:cNvPr id="11" name="Picture 10">
              <a:extLst>
                <a:ext uri="{FF2B5EF4-FFF2-40B4-BE49-F238E27FC236}">
                  <a16:creationId xmlns="" xmlns:a16="http://schemas.microsoft.com/office/drawing/2014/main" id="{8F893B43-3179-42C7-B835-595FA360EBC6}"/>
                </a:ext>
              </a:extLst>
            </p:cNvPr>
            <p:cNvPicPr>
              <a:picLocks noChangeAspect="1"/>
            </p:cNvPicPr>
            <p:nvPr/>
          </p:nvPicPr>
          <p:blipFill>
            <a:blip r:embed="rId7"/>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 xmlns:a16="http://schemas.microsoft.com/office/drawing/2014/main" id="{15F0BF62-1937-4B97-AE7B-DF69F65B133E}"/>
                </a:ext>
              </a:extLst>
            </p:cNvPr>
            <p:cNvPicPr>
              <a:picLocks noChangeAspect="1"/>
            </p:cNvPicPr>
            <p:nvPr/>
          </p:nvPicPr>
          <p:blipFill>
            <a:blip r:embed="rId7"/>
            <a:stretch>
              <a:fillRect/>
            </a:stretch>
          </p:blipFill>
          <p:spPr>
            <a:xfrm>
              <a:off x="4776787" y="2652712"/>
              <a:ext cx="725777" cy="509588"/>
            </a:xfrm>
            <a:prstGeom prst="rect">
              <a:avLst/>
            </a:prstGeom>
          </p:spPr>
        </p:pic>
        <p:pic>
          <p:nvPicPr>
            <p:cNvPr id="14" name="Picture 13">
              <a:extLst>
                <a:ext uri="{FF2B5EF4-FFF2-40B4-BE49-F238E27FC236}">
                  <a16:creationId xmlns="" xmlns:a16="http://schemas.microsoft.com/office/drawing/2014/main" id="{2F57BA44-1E90-4811-B377-3DE3F037A4DA}"/>
                </a:ext>
              </a:extLst>
            </p:cNvPr>
            <p:cNvPicPr>
              <a:picLocks noChangeAspect="1"/>
            </p:cNvPicPr>
            <p:nvPr/>
          </p:nvPicPr>
          <p:blipFill>
            <a:blip r:embed="rId7"/>
            <a:stretch>
              <a:fillRect/>
            </a:stretch>
          </p:blipFill>
          <p:spPr>
            <a:xfrm>
              <a:off x="4338637" y="833436"/>
              <a:ext cx="1471902" cy="1033463"/>
            </a:xfrm>
            <a:prstGeom prst="rect">
              <a:avLst/>
            </a:prstGeom>
          </p:spPr>
        </p:pic>
      </p:grpSp>
      <p:sp>
        <p:nvSpPr>
          <p:cNvPr id="16" name="TextBox 15">
            <a:extLst>
              <a:ext uri="{FF2B5EF4-FFF2-40B4-BE49-F238E27FC236}">
                <a16:creationId xmlns="" xmlns:a16="http://schemas.microsoft.com/office/drawing/2014/main" id="{D6451CAD-A80E-47C4-8550-CACB2E0D7FB9}"/>
              </a:ext>
            </a:extLst>
          </p:cNvPr>
          <p:cNvSpPr txBox="1"/>
          <p:nvPr/>
        </p:nvSpPr>
        <p:spPr>
          <a:xfrm>
            <a:off x="476251" y="352425"/>
            <a:ext cx="11177268" cy="627864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Cóc kiện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Ngày xưa, có một năm trời nắng hạn rất lâu, ruộng đồng nứt nẻ, cây cỏ trụi trơ, chim muông khát khô cả họng.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Cóc thấy nguy quá, bèn lên thiên đình kiện Trời. Dọc đường, gặp cua, gấu, cọp, ong và cáo. Tất cả đều xin đi theo.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Đến cửa nhà Trời, chỉ thấy một cái trống to, cóc bảo: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Anh cua bò vào chum nước này. Cô ong đợi sau cánh cửa. Còn chị cáo, anh gấu, anh cọp thì nấp ở hai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Trời túng thế, đành mời cóc vào. Cóc tâu: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Muôn tâu Thượng đế! Đã lâu lắm rồi, trần gian không hề được một giọt nước mưa. Thượng đế cần làm mưa ngay để cứu muôn loài.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Trời sợ trần gian nổi loạn, dịu giọng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Thôi, cậu hãy về đi. Ta sẽ cho mưa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Lại còn dặn thêm: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Lần sau, hễ muốn mưa, cậu chỉ cần nghiến răng báo hiệu cho ta, khỏi phải lên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Cóc về đến trần gian thì nước đã ngập cả ruộng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đó, hễ cóc nghiến răng là trời đổ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(Truyện cổ Việt Nam)</a:t>
            </a:r>
          </a:p>
        </p:txBody>
      </p:sp>
      <p:grpSp>
        <p:nvGrpSpPr>
          <p:cNvPr id="10" name="Group 9">
            <a:extLst>
              <a:ext uri="{FF2B5EF4-FFF2-40B4-BE49-F238E27FC236}">
                <a16:creationId xmlns="" xmlns:a16="http://schemas.microsoft.com/office/drawing/2014/main" id="{2E3A9F70-459F-4ED3-9E9A-45BBCD15710F}"/>
              </a:ext>
            </a:extLst>
          </p:cNvPr>
          <p:cNvGrpSpPr/>
          <p:nvPr/>
        </p:nvGrpSpPr>
        <p:grpSpPr>
          <a:xfrm>
            <a:off x="73127" y="672134"/>
            <a:ext cx="11580392" cy="1080466"/>
            <a:chOff x="856327" y="920788"/>
            <a:chExt cx="9001489" cy="1370556"/>
          </a:xfrm>
        </p:grpSpPr>
        <p:sp>
          <p:nvSpPr>
            <p:cNvPr id="12" name="Rounded Rectangle 18">
              <a:extLst>
                <a:ext uri="{FF2B5EF4-FFF2-40B4-BE49-F238E27FC236}">
                  <a16:creationId xmlns="" xmlns:a16="http://schemas.microsoft.com/office/drawing/2014/main" id="{9B7B62A1-7818-41B2-9F68-B9877A6BBFF5}"/>
                </a:ext>
              </a:extLst>
            </p:cNvPr>
            <p:cNvSpPr/>
            <p:nvPr/>
          </p:nvSpPr>
          <p:spPr>
            <a:xfrm>
              <a:off x="1001579" y="1036000"/>
              <a:ext cx="8856237"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7" name="Group 16">
              <a:extLst>
                <a:ext uri="{FF2B5EF4-FFF2-40B4-BE49-F238E27FC236}">
                  <a16:creationId xmlns="" xmlns:a16="http://schemas.microsoft.com/office/drawing/2014/main" id="{EC08E531-2C32-4E20-BA15-E4E1E184676C}"/>
                </a:ext>
              </a:extLst>
            </p:cNvPr>
            <p:cNvGrpSpPr/>
            <p:nvPr/>
          </p:nvGrpSpPr>
          <p:grpSpPr>
            <a:xfrm>
              <a:off x="856327" y="920788"/>
              <a:ext cx="428490" cy="634396"/>
              <a:chOff x="951863" y="770660"/>
              <a:chExt cx="428490" cy="634396"/>
            </a:xfrm>
          </p:grpSpPr>
          <p:sp>
            <p:nvSpPr>
              <p:cNvPr id="18" name="MH_SubTitle_1">
                <a:extLst>
                  <a:ext uri="{FF2B5EF4-FFF2-40B4-BE49-F238E27FC236}">
                    <a16:creationId xmlns="" xmlns:a16="http://schemas.microsoft.com/office/drawing/2014/main" id="{DD0C84BB-3BDD-4EA1-813C-EE7C696986F3}"/>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 xmlns:a16="http://schemas.microsoft.com/office/drawing/2014/main" id="{4DEDA518-A3AB-40FD-B001-05F9C287C147}"/>
                  </a:ext>
                </a:extLst>
              </p:cNvPr>
              <p:cNvSpPr txBox="1"/>
              <p:nvPr/>
            </p:nvSpPr>
            <p:spPr>
              <a:xfrm>
                <a:off x="1067703" y="850490"/>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20" name="Group 19">
            <a:extLst>
              <a:ext uri="{FF2B5EF4-FFF2-40B4-BE49-F238E27FC236}">
                <a16:creationId xmlns="" xmlns:a16="http://schemas.microsoft.com/office/drawing/2014/main" id="{1F2AFF3F-89A6-4980-9E0A-55777871863C}"/>
              </a:ext>
            </a:extLst>
          </p:cNvPr>
          <p:cNvGrpSpPr/>
          <p:nvPr/>
        </p:nvGrpSpPr>
        <p:grpSpPr>
          <a:xfrm>
            <a:off x="0" y="1705254"/>
            <a:ext cx="11745532" cy="2247621"/>
            <a:chOff x="937075" y="818289"/>
            <a:chExt cx="10937588" cy="2852289"/>
          </a:xfrm>
        </p:grpSpPr>
        <p:sp>
          <p:nvSpPr>
            <p:cNvPr id="21" name="Rounded Rectangle 24">
              <a:extLst>
                <a:ext uri="{FF2B5EF4-FFF2-40B4-BE49-F238E27FC236}">
                  <a16:creationId xmlns="" xmlns:a16="http://schemas.microsoft.com/office/drawing/2014/main" id="{28639FB1-1848-461E-9C22-5D77861F4DAD}"/>
                </a:ext>
              </a:extLst>
            </p:cNvPr>
            <p:cNvSpPr/>
            <p:nvPr/>
          </p:nvSpPr>
          <p:spPr>
            <a:xfrm>
              <a:off x="1179004" y="940709"/>
              <a:ext cx="10695659" cy="2729869"/>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2" name="Group 21">
              <a:extLst>
                <a:ext uri="{FF2B5EF4-FFF2-40B4-BE49-F238E27FC236}">
                  <a16:creationId xmlns="" xmlns:a16="http://schemas.microsoft.com/office/drawing/2014/main" id="{B33B8EDD-035B-42AB-900C-2D8E1B00CA7F}"/>
                </a:ext>
              </a:extLst>
            </p:cNvPr>
            <p:cNvGrpSpPr/>
            <p:nvPr/>
          </p:nvGrpSpPr>
          <p:grpSpPr>
            <a:xfrm>
              <a:off x="937075" y="818289"/>
              <a:ext cx="547383" cy="628535"/>
              <a:chOff x="841539" y="777345"/>
              <a:chExt cx="547383" cy="628535"/>
            </a:xfrm>
          </p:grpSpPr>
          <p:sp>
            <p:nvSpPr>
              <p:cNvPr id="23" name="MH_SubTitle_1">
                <a:extLst>
                  <a:ext uri="{FF2B5EF4-FFF2-40B4-BE49-F238E27FC236}">
                    <a16:creationId xmlns="" xmlns:a16="http://schemas.microsoft.com/office/drawing/2014/main" id="{EDB0860E-0CE1-4FFF-996D-0F04706205B2}"/>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TextBox 23">
                <a:extLst>
                  <a:ext uri="{FF2B5EF4-FFF2-40B4-BE49-F238E27FC236}">
                    <a16:creationId xmlns="" xmlns:a16="http://schemas.microsoft.com/office/drawing/2014/main" id="{D0694AB5-3D18-446F-A28E-E2EBCAABE009}"/>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5" name="Group 24">
            <a:extLst>
              <a:ext uri="{FF2B5EF4-FFF2-40B4-BE49-F238E27FC236}">
                <a16:creationId xmlns="" xmlns:a16="http://schemas.microsoft.com/office/drawing/2014/main" id="{6B8A91EF-6797-4B18-8D30-519B6D5732D9}"/>
              </a:ext>
            </a:extLst>
          </p:cNvPr>
          <p:cNvGrpSpPr/>
          <p:nvPr/>
        </p:nvGrpSpPr>
        <p:grpSpPr>
          <a:xfrm>
            <a:off x="-1" y="3927550"/>
            <a:ext cx="11653519" cy="2558974"/>
            <a:chOff x="634815" y="1164235"/>
            <a:chExt cx="10108685" cy="2095774"/>
          </a:xfrm>
        </p:grpSpPr>
        <p:sp>
          <p:nvSpPr>
            <p:cNvPr id="26" name="Rounded Rectangle 15">
              <a:extLst>
                <a:ext uri="{FF2B5EF4-FFF2-40B4-BE49-F238E27FC236}">
                  <a16:creationId xmlns="" xmlns:a16="http://schemas.microsoft.com/office/drawing/2014/main" id="{30B6FD4D-F7AF-472E-9D37-C80F153C5CB1}"/>
                </a:ext>
              </a:extLst>
            </p:cNvPr>
            <p:cNvSpPr/>
            <p:nvPr/>
          </p:nvSpPr>
          <p:spPr>
            <a:xfrm>
              <a:off x="861224" y="1234682"/>
              <a:ext cx="9882276" cy="2025327"/>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7" name="Group 26">
              <a:extLst>
                <a:ext uri="{FF2B5EF4-FFF2-40B4-BE49-F238E27FC236}">
                  <a16:creationId xmlns="" xmlns:a16="http://schemas.microsoft.com/office/drawing/2014/main" id="{A6335612-0F6C-42E8-A472-EB8E9260C50A}"/>
                </a:ext>
              </a:extLst>
            </p:cNvPr>
            <p:cNvGrpSpPr/>
            <p:nvPr/>
          </p:nvGrpSpPr>
          <p:grpSpPr>
            <a:xfrm>
              <a:off x="634815" y="1164235"/>
              <a:ext cx="409786" cy="398611"/>
              <a:chOff x="730351" y="1014107"/>
              <a:chExt cx="409786" cy="398611"/>
            </a:xfrm>
          </p:grpSpPr>
          <p:sp>
            <p:nvSpPr>
              <p:cNvPr id="28" name="MH_SubTitle_1">
                <a:extLst>
                  <a:ext uri="{FF2B5EF4-FFF2-40B4-BE49-F238E27FC236}">
                    <a16:creationId xmlns="" xmlns:a16="http://schemas.microsoft.com/office/drawing/2014/main" id="{EE6710D4-35E4-4BA3-9FCF-54AC182DD884}"/>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TextBox 28">
                <a:extLst>
                  <a:ext uri="{FF2B5EF4-FFF2-40B4-BE49-F238E27FC236}">
                    <a16:creationId xmlns="" xmlns:a16="http://schemas.microsoft.com/office/drawing/2014/main" id="{06681932-CC37-41EC-B14F-4E1678DFE73F}"/>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1278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千图PPT彼岸天：ID 8661124库_组合 3">
            <a:extLst>
              <a:ext uri="{FF2B5EF4-FFF2-40B4-BE49-F238E27FC236}">
                <a16:creationId xmlns="" xmlns:a16="http://schemas.microsoft.com/office/drawing/2014/main" id="{A522E88C-78D7-4E86-84FF-A546FD27F75C}"/>
              </a:ext>
            </a:extLst>
          </p:cNvPr>
          <p:cNvGrpSpPr/>
          <p:nvPr>
            <p:custDataLst>
              <p:tags r:id="rId1"/>
            </p:custDataLst>
          </p:nvPr>
        </p:nvGrpSpPr>
        <p:grpSpPr>
          <a:xfrm>
            <a:off x="2180282" y="2004620"/>
            <a:ext cx="3367055" cy="1462426"/>
            <a:chOff x="2887146" y="1232756"/>
            <a:chExt cx="2587369" cy="1462426"/>
          </a:xfrm>
        </p:grpSpPr>
        <p:sp>
          <p:nvSpPr>
            <p:cNvPr id="9" name="任意多边形 57">
              <a:extLst>
                <a:ext uri="{FF2B5EF4-FFF2-40B4-BE49-F238E27FC236}">
                  <a16:creationId xmlns="" xmlns:a16="http://schemas.microsoft.com/office/drawing/2014/main" id="{C7128FD8-6D4F-4A8D-9323-3DDF87FD1AF8}"/>
                </a:ext>
              </a:extLst>
            </p:cNvPr>
            <p:cNvSpPr/>
            <p:nvPr/>
          </p:nvSpPr>
          <p:spPr bwMode="auto">
            <a:xfrm>
              <a:off x="2887146"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任意多边形 58">
              <a:extLst>
                <a:ext uri="{FF2B5EF4-FFF2-40B4-BE49-F238E27FC236}">
                  <a16:creationId xmlns="" xmlns:a16="http://schemas.microsoft.com/office/drawing/2014/main" id="{2E2557F5-BE4B-4B9D-B22C-FC4EAD202E1C}"/>
                </a:ext>
              </a:extLst>
            </p:cNvPr>
            <p:cNvSpPr/>
            <p:nvPr/>
          </p:nvSpPr>
          <p:spPr bwMode="auto">
            <a:xfrm>
              <a:off x="3776730" y="1801480"/>
              <a:ext cx="325646" cy="324978"/>
            </a:xfrm>
            <a:custGeom>
              <a:avLst/>
              <a:gdLst>
                <a:gd name="connsiteX0" fmla="*/ 300038 w 334963"/>
                <a:gd name="connsiteY0" fmla="*/ 268287 h 334277"/>
                <a:gd name="connsiteX1" fmla="*/ 238125 w 334963"/>
                <a:gd name="connsiteY1" fmla="*/ 319087 h 334277"/>
                <a:gd name="connsiteX2" fmla="*/ 259202 w 334963"/>
                <a:gd name="connsiteY2" fmla="*/ 284329 h 334277"/>
                <a:gd name="connsiteX3" fmla="*/ 300038 w 334963"/>
                <a:gd name="connsiteY3" fmla="*/ 268287 h 334277"/>
                <a:gd name="connsiteX4" fmla="*/ 34925 w 334963"/>
                <a:gd name="connsiteY4" fmla="*/ 268287 h 334277"/>
                <a:gd name="connsiteX5" fmla="*/ 75761 w 334963"/>
                <a:gd name="connsiteY5" fmla="*/ 284329 h 334277"/>
                <a:gd name="connsiteX6" fmla="*/ 96838 w 334963"/>
                <a:gd name="connsiteY6" fmla="*/ 319087 h 334277"/>
                <a:gd name="connsiteX7" fmla="*/ 34925 w 334963"/>
                <a:gd name="connsiteY7" fmla="*/ 268287 h 334277"/>
                <a:gd name="connsiteX8" fmla="*/ 131763 w 334963"/>
                <a:gd name="connsiteY8" fmla="*/ 236537 h 334277"/>
                <a:gd name="connsiteX9" fmla="*/ 203200 w 334963"/>
                <a:gd name="connsiteY9" fmla="*/ 236537 h 334277"/>
                <a:gd name="connsiteX10" fmla="*/ 242888 w 334963"/>
                <a:gd name="connsiteY10" fmla="*/ 279400 h 334277"/>
                <a:gd name="connsiteX11" fmla="*/ 212461 w 334963"/>
                <a:gd name="connsiteY11" fmla="*/ 327458 h 334277"/>
                <a:gd name="connsiteX12" fmla="*/ 122502 w 334963"/>
                <a:gd name="connsiteY12" fmla="*/ 327458 h 334277"/>
                <a:gd name="connsiteX13" fmla="*/ 92075 w 334963"/>
                <a:gd name="connsiteY13" fmla="*/ 278101 h 334277"/>
                <a:gd name="connsiteX14" fmla="*/ 131763 w 334963"/>
                <a:gd name="connsiteY14" fmla="*/ 236537 h 334277"/>
                <a:gd name="connsiteX15" fmla="*/ 292630 w 334963"/>
                <a:gd name="connsiteY15" fmla="*/ 128587 h 334277"/>
                <a:gd name="connsiteX16" fmla="*/ 334963 w 334963"/>
                <a:gd name="connsiteY16" fmla="*/ 176796 h 334277"/>
                <a:gd name="connsiteX17" fmla="*/ 321734 w 334963"/>
                <a:gd name="connsiteY17" fmla="*/ 232823 h 334277"/>
                <a:gd name="connsiteX18" fmla="*/ 316442 w 334963"/>
                <a:gd name="connsiteY18" fmla="*/ 243247 h 334277"/>
                <a:gd name="connsiteX19" fmla="*/ 255588 w 334963"/>
                <a:gd name="connsiteY19" fmla="*/ 266700 h 334277"/>
                <a:gd name="connsiteX20" fmla="*/ 215900 w 334963"/>
                <a:gd name="connsiteY20" fmla="*/ 225006 h 334277"/>
                <a:gd name="connsiteX21" fmla="*/ 238390 w 334963"/>
                <a:gd name="connsiteY21" fmla="*/ 159858 h 334277"/>
                <a:gd name="connsiteX22" fmla="*/ 292630 w 334963"/>
                <a:gd name="connsiteY22" fmla="*/ 128587 h 334277"/>
                <a:gd name="connsiteX23" fmla="*/ 42334 w 334963"/>
                <a:gd name="connsiteY23" fmla="*/ 128587 h 334277"/>
                <a:gd name="connsiteX24" fmla="*/ 96573 w 334963"/>
                <a:gd name="connsiteY24" fmla="*/ 159858 h 334277"/>
                <a:gd name="connsiteX25" fmla="*/ 119063 w 334963"/>
                <a:gd name="connsiteY25" fmla="*/ 225006 h 334277"/>
                <a:gd name="connsiteX26" fmla="*/ 78053 w 334963"/>
                <a:gd name="connsiteY26" fmla="*/ 266700 h 334277"/>
                <a:gd name="connsiteX27" fmla="*/ 18521 w 334963"/>
                <a:gd name="connsiteY27" fmla="*/ 243247 h 334277"/>
                <a:gd name="connsiteX28" fmla="*/ 11906 w 334963"/>
                <a:gd name="connsiteY28" fmla="*/ 228914 h 334277"/>
                <a:gd name="connsiteX29" fmla="*/ 0 w 334963"/>
                <a:gd name="connsiteY29" fmla="*/ 176796 h 334277"/>
                <a:gd name="connsiteX30" fmla="*/ 42334 w 334963"/>
                <a:gd name="connsiteY30" fmla="*/ 128587 h 334277"/>
                <a:gd name="connsiteX31" fmla="*/ 168275 w 334963"/>
                <a:gd name="connsiteY31" fmla="*/ 117475 h 334277"/>
                <a:gd name="connsiteX32" fmla="*/ 220663 w 334963"/>
                <a:gd name="connsiteY32" fmla="*/ 157163 h 334277"/>
                <a:gd name="connsiteX33" fmla="*/ 200026 w 334963"/>
                <a:gd name="connsiteY33" fmla="*/ 219075 h 334277"/>
                <a:gd name="connsiteX34" fmla="*/ 134938 w 334963"/>
                <a:gd name="connsiteY34" fmla="*/ 219075 h 334277"/>
                <a:gd name="connsiteX35" fmla="*/ 114300 w 334963"/>
                <a:gd name="connsiteY35" fmla="*/ 157163 h 334277"/>
                <a:gd name="connsiteX36" fmla="*/ 303212 w 334963"/>
                <a:gd name="connsiteY36" fmla="*/ 69850 h 334277"/>
                <a:gd name="connsiteX37" fmla="*/ 322884 w 334963"/>
                <a:gd name="connsiteY37" fmla="*/ 104246 h 334277"/>
                <a:gd name="connsiteX38" fmla="*/ 333375 w 334963"/>
                <a:gd name="connsiteY38" fmla="*/ 149225 h 334277"/>
                <a:gd name="connsiteX39" fmla="*/ 303212 w 334963"/>
                <a:gd name="connsiteY39" fmla="*/ 112183 h 334277"/>
                <a:gd name="connsiteX40" fmla="*/ 303212 w 334963"/>
                <a:gd name="connsiteY40" fmla="*/ 69850 h 334277"/>
                <a:gd name="connsiteX41" fmla="*/ 31750 w 334963"/>
                <a:gd name="connsiteY41" fmla="*/ 69850 h 334277"/>
                <a:gd name="connsiteX42" fmla="*/ 31750 w 334963"/>
                <a:gd name="connsiteY42" fmla="*/ 112183 h 334277"/>
                <a:gd name="connsiteX43" fmla="*/ 1587 w 334963"/>
                <a:gd name="connsiteY43" fmla="*/ 149225 h 334277"/>
                <a:gd name="connsiteX44" fmla="*/ 13390 w 334963"/>
                <a:gd name="connsiteY44" fmla="*/ 101600 h 334277"/>
                <a:gd name="connsiteX45" fmla="*/ 31750 w 334963"/>
                <a:gd name="connsiteY45" fmla="*/ 69850 h 334277"/>
                <a:gd name="connsiteX46" fmla="*/ 234280 w 334963"/>
                <a:gd name="connsiteY46" fmla="*/ 12700 h 334277"/>
                <a:gd name="connsiteX47" fmla="*/ 285750 w 334963"/>
                <a:gd name="connsiteY47" fmla="*/ 48565 h 334277"/>
                <a:gd name="connsiteX48" fmla="*/ 285750 w 334963"/>
                <a:gd name="connsiteY48" fmla="*/ 110995 h 334277"/>
                <a:gd name="connsiteX49" fmla="*/ 230321 w 334963"/>
                <a:gd name="connsiteY49" fmla="*/ 142875 h 334277"/>
                <a:gd name="connsiteX50" fmla="*/ 176212 w 334963"/>
                <a:gd name="connsiteY50" fmla="*/ 103026 h 334277"/>
                <a:gd name="connsiteX51" fmla="*/ 176212 w 334963"/>
                <a:gd name="connsiteY51" fmla="*/ 35281 h 334277"/>
                <a:gd name="connsiteX52" fmla="*/ 100682 w 334963"/>
                <a:gd name="connsiteY52" fmla="*/ 12700 h 334277"/>
                <a:gd name="connsiteX53" fmla="*/ 158750 w 334963"/>
                <a:gd name="connsiteY53" fmla="*/ 35281 h 334277"/>
                <a:gd name="connsiteX54" fmla="*/ 158750 w 334963"/>
                <a:gd name="connsiteY54" fmla="*/ 103026 h 334277"/>
                <a:gd name="connsiteX55" fmla="*/ 103321 w 334963"/>
                <a:gd name="connsiteY55" fmla="*/ 142875 h 334277"/>
                <a:gd name="connsiteX56" fmla="*/ 49212 w 334963"/>
                <a:gd name="connsiteY56" fmla="*/ 110995 h 334277"/>
                <a:gd name="connsiteX57" fmla="*/ 49212 w 334963"/>
                <a:gd name="connsiteY57" fmla="*/ 48565 h 334277"/>
                <a:gd name="connsiteX58" fmla="*/ 100682 w 334963"/>
                <a:gd name="connsiteY58" fmla="*/ 12700 h 334277"/>
                <a:gd name="connsiteX59" fmla="*/ 167482 w 334963"/>
                <a:gd name="connsiteY59" fmla="*/ 0 h 334277"/>
                <a:gd name="connsiteX60" fmla="*/ 207963 w 334963"/>
                <a:gd name="connsiteY60" fmla="*/ 5159 h 334277"/>
                <a:gd name="connsiteX61" fmla="*/ 167482 w 334963"/>
                <a:gd name="connsiteY61" fmla="*/ 20638 h 334277"/>
                <a:gd name="connsiteX62" fmla="*/ 127000 w 334963"/>
                <a:gd name="connsiteY62" fmla="*/ 5159 h 334277"/>
                <a:gd name="connsiteX63" fmla="*/ 167482 w 334963"/>
                <a:gd name="connsiteY63" fmla="*/ 0 h 3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963" h="334277">
                  <a:moveTo>
                    <a:pt x="300038" y="268287"/>
                  </a:moveTo>
                  <a:cubicBezTo>
                    <a:pt x="282913" y="289677"/>
                    <a:pt x="263154" y="307055"/>
                    <a:pt x="238125" y="319087"/>
                  </a:cubicBezTo>
                  <a:cubicBezTo>
                    <a:pt x="238125" y="319087"/>
                    <a:pt x="238125" y="319087"/>
                    <a:pt x="259202" y="284329"/>
                  </a:cubicBezTo>
                  <a:cubicBezTo>
                    <a:pt x="259202" y="284329"/>
                    <a:pt x="259202" y="284329"/>
                    <a:pt x="300038" y="268287"/>
                  </a:cubicBezTo>
                  <a:close/>
                  <a:moveTo>
                    <a:pt x="34925" y="268287"/>
                  </a:moveTo>
                  <a:cubicBezTo>
                    <a:pt x="34925" y="268287"/>
                    <a:pt x="34925" y="268287"/>
                    <a:pt x="75761" y="284329"/>
                  </a:cubicBezTo>
                  <a:cubicBezTo>
                    <a:pt x="75761" y="284329"/>
                    <a:pt x="75761" y="284329"/>
                    <a:pt x="96838" y="319087"/>
                  </a:cubicBezTo>
                  <a:cubicBezTo>
                    <a:pt x="71809" y="307055"/>
                    <a:pt x="50733" y="289677"/>
                    <a:pt x="34925" y="268287"/>
                  </a:cubicBezTo>
                  <a:close/>
                  <a:moveTo>
                    <a:pt x="131763" y="236537"/>
                  </a:moveTo>
                  <a:cubicBezTo>
                    <a:pt x="131763" y="236537"/>
                    <a:pt x="131763" y="236537"/>
                    <a:pt x="203200" y="236537"/>
                  </a:cubicBezTo>
                  <a:cubicBezTo>
                    <a:pt x="203200" y="236537"/>
                    <a:pt x="203200" y="236537"/>
                    <a:pt x="242888" y="279400"/>
                  </a:cubicBezTo>
                  <a:cubicBezTo>
                    <a:pt x="242888" y="279400"/>
                    <a:pt x="242888" y="279400"/>
                    <a:pt x="212461" y="327458"/>
                  </a:cubicBezTo>
                  <a:cubicBezTo>
                    <a:pt x="182034" y="336550"/>
                    <a:pt x="151607" y="336550"/>
                    <a:pt x="122502" y="327458"/>
                  </a:cubicBezTo>
                  <a:cubicBezTo>
                    <a:pt x="122502" y="327458"/>
                    <a:pt x="122502" y="327458"/>
                    <a:pt x="92075" y="278101"/>
                  </a:cubicBezTo>
                  <a:cubicBezTo>
                    <a:pt x="92075" y="278101"/>
                    <a:pt x="92075" y="278101"/>
                    <a:pt x="131763" y="236537"/>
                  </a:cubicBezTo>
                  <a:close/>
                  <a:moveTo>
                    <a:pt x="292630" y="128587"/>
                  </a:moveTo>
                  <a:lnTo>
                    <a:pt x="334963" y="176796"/>
                  </a:lnTo>
                  <a:cubicBezTo>
                    <a:pt x="333640" y="196341"/>
                    <a:pt x="329671" y="214582"/>
                    <a:pt x="321734" y="232823"/>
                  </a:cubicBezTo>
                  <a:cubicBezTo>
                    <a:pt x="319088" y="236732"/>
                    <a:pt x="317765" y="240641"/>
                    <a:pt x="316442" y="243247"/>
                  </a:cubicBezTo>
                  <a:cubicBezTo>
                    <a:pt x="316442" y="243247"/>
                    <a:pt x="316442" y="243247"/>
                    <a:pt x="255588" y="266700"/>
                  </a:cubicBezTo>
                  <a:cubicBezTo>
                    <a:pt x="255588" y="266700"/>
                    <a:pt x="255588" y="266700"/>
                    <a:pt x="215900" y="225006"/>
                  </a:cubicBezTo>
                  <a:cubicBezTo>
                    <a:pt x="215900" y="225006"/>
                    <a:pt x="215900" y="225006"/>
                    <a:pt x="238390" y="159858"/>
                  </a:cubicBezTo>
                  <a:cubicBezTo>
                    <a:pt x="238390" y="159858"/>
                    <a:pt x="238390" y="159858"/>
                    <a:pt x="292630" y="128587"/>
                  </a:cubicBezTo>
                  <a:close/>
                  <a:moveTo>
                    <a:pt x="42334" y="128587"/>
                  </a:moveTo>
                  <a:cubicBezTo>
                    <a:pt x="42334" y="128587"/>
                    <a:pt x="42334" y="128587"/>
                    <a:pt x="96573" y="159858"/>
                  </a:cubicBezTo>
                  <a:cubicBezTo>
                    <a:pt x="96573" y="159858"/>
                    <a:pt x="96573" y="159858"/>
                    <a:pt x="119063" y="225006"/>
                  </a:cubicBezTo>
                  <a:lnTo>
                    <a:pt x="78053" y="266700"/>
                  </a:lnTo>
                  <a:cubicBezTo>
                    <a:pt x="78053" y="266700"/>
                    <a:pt x="78053" y="266700"/>
                    <a:pt x="18521" y="243247"/>
                  </a:cubicBezTo>
                  <a:cubicBezTo>
                    <a:pt x="15875" y="239338"/>
                    <a:pt x="14552" y="234126"/>
                    <a:pt x="11906" y="228914"/>
                  </a:cubicBezTo>
                  <a:cubicBezTo>
                    <a:pt x="5292" y="213279"/>
                    <a:pt x="1323" y="195038"/>
                    <a:pt x="0" y="176796"/>
                  </a:cubicBezTo>
                  <a:cubicBezTo>
                    <a:pt x="0" y="176796"/>
                    <a:pt x="0" y="176796"/>
                    <a:pt x="42334" y="128587"/>
                  </a:cubicBezTo>
                  <a:close/>
                  <a:moveTo>
                    <a:pt x="168275" y="117475"/>
                  </a:moveTo>
                  <a:lnTo>
                    <a:pt x="220663" y="157163"/>
                  </a:lnTo>
                  <a:lnTo>
                    <a:pt x="200026" y="219075"/>
                  </a:lnTo>
                  <a:lnTo>
                    <a:pt x="134938" y="219075"/>
                  </a:lnTo>
                  <a:lnTo>
                    <a:pt x="114300" y="157163"/>
                  </a:lnTo>
                  <a:close/>
                  <a:moveTo>
                    <a:pt x="303212" y="69850"/>
                  </a:moveTo>
                  <a:cubicBezTo>
                    <a:pt x="311081" y="80433"/>
                    <a:pt x="317638" y="92340"/>
                    <a:pt x="322884" y="104246"/>
                  </a:cubicBezTo>
                  <a:cubicBezTo>
                    <a:pt x="328129" y="118798"/>
                    <a:pt x="332064" y="133350"/>
                    <a:pt x="333375" y="149225"/>
                  </a:cubicBezTo>
                  <a:cubicBezTo>
                    <a:pt x="333375" y="149225"/>
                    <a:pt x="333375" y="149225"/>
                    <a:pt x="303212" y="112183"/>
                  </a:cubicBezTo>
                  <a:cubicBezTo>
                    <a:pt x="303212" y="112183"/>
                    <a:pt x="303212" y="112183"/>
                    <a:pt x="303212" y="69850"/>
                  </a:cubicBezTo>
                  <a:close/>
                  <a:moveTo>
                    <a:pt x="31750" y="69850"/>
                  </a:moveTo>
                  <a:cubicBezTo>
                    <a:pt x="31750" y="69850"/>
                    <a:pt x="31750" y="69850"/>
                    <a:pt x="31750" y="112183"/>
                  </a:cubicBezTo>
                  <a:cubicBezTo>
                    <a:pt x="31750" y="112183"/>
                    <a:pt x="31750" y="112183"/>
                    <a:pt x="1587" y="149225"/>
                  </a:cubicBezTo>
                  <a:cubicBezTo>
                    <a:pt x="2899" y="133350"/>
                    <a:pt x="6833" y="117475"/>
                    <a:pt x="13390" y="101600"/>
                  </a:cubicBezTo>
                  <a:cubicBezTo>
                    <a:pt x="18636" y="91017"/>
                    <a:pt x="23882" y="79110"/>
                    <a:pt x="31750" y="69850"/>
                  </a:cubicBezTo>
                  <a:close/>
                  <a:moveTo>
                    <a:pt x="234280" y="12700"/>
                  </a:moveTo>
                  <a:cubicBezTo>
                    <a:pt x="252757" y="21998"/>
                    <a:pt x="271233" y="33953"/>
                    <a:pt x="285750" y="48565"/>
                  </a:cubicBezTo>
                  <a:cubicBezTo>
                    <a:pt x="285750" y="48565"/>
                    <a:pt x="285750" y="48565"/>
                    <a:pt x="285750" y="110995"/>
                  </a:cubicBezTo>
                  <a:cubicBezTo>
                    <a:pt x="285750" y="110995"/>
                    <a:pt x="285750" y="110995"/>
                    <a:pt x="230321" y="142875"/>
                  </a:cubicBezTo>
                  <a:cubicBezTo>
                    <a:pt x="230321" y="142875"/>
                    <a:pt x="230321" y="142875"/>
                    <a:pt x="176212" y="103026"/>
                  </a:cubicBezTo>
                  <a:cubicBezTo>
                    <a:pt x="176212" y="103026"/>
                    <a:pt x="176212" y="103026"/>
                    <a:pt x="176212" y="35281"/>
                  </a:cubicBezTo>
                  <a:close/>
                  <a:moveTo>
                    <a:pt x="100682" y="12700"/>
                  </a:moveTo>
                  <a:cubicBezTo>
                    <a:pt x="100682" y="12700"/>
                    <a:pt x="100682" y="12700"/>
                    <a:pt x="158750" y="35281"/>
                  </a:cubicBezTo>
                  <a:cubicBezTo>
                    <a:pt x="158750" y="35281"/>
                    <a:pt x="158750" y="35281"/>
                    <a:pt x="158750" y="103026"/>
                  </a:cubicBezTo>
                  <a:cubicBezTo>
                    <a:pt x="158750" y="103026"/>
                    <a:pt x="158750" y="103026"/>
                    <a:pt x="103321" y="142875"/>
                  </a:cubicBezTo>
                  <a:lnTo>
                    <a:pt x="49212" y="110995"/>
                  </a:lnTo>
                  <a:cubicBezTo>
                    <a:pt x="49212" y="110995"/>
                    <a:pt x="49212" y="110995"/>
                    <a:pt x="49212" y="48565"/>
                  </a:cubicBezTo>
                  <a:cubicBezTo>
                    <a:pt x="63729" y="33953"/>
                    <a:pt x="80886" y="21998"/>
                    <a:pt x="100682" y="12700"/>
                  </a:cubicBezTo>
                  <a:close/>
                  <a:moveTo>
                    <a:pt x="167482" y="0"/>
                  </a:moveTo>
                  <a:cubicBezTo>
                    <a:pt x="180540" y="0"/>
                    <a:pt x="194905" y="1290"/>
                    <a:pt x="207963" y="5159"/>
                  </a:cubicBezTo>
                  <a:cubicBezTo>
                    <a:pt x="207963" y="5159"/>
                    <a:pt x="207963" y="5159"/>
                    <a:pt x="167482" y="20638"/>
                  </a:cubicBezTo>
                  <a:cubicBezTo>
                    <a:pt x="167482" y="20638"/>
                    <a:pt x="167482" y="20638"/>
                    <a:pt x="127000" y="5159"/>
                  </a:cubicBezTo>
                  <a:cubicBezTo>
                    <a:pt x="140059" y="1290"/>
                    <a:pt x="153117" y="0"/>
                    <a:pt x="167482" y="0"/>
                  </a:cubicBezTo>
                  <a:close/>
                </a:path>
              </a:pathLst>
            </a:custGeom>
            <a:solidFill>
              <a:schemeClr val="bg1"/>
            </a:solidFill>
            <a:ln w="19050">
              <a:noFill/>
              <a:round/>
            </a:ln>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任意多边形 59">
              <a:extLst>
                <a:ext uri="{FF2B5EF4-FFF2-40B4-BE49-F238E27FC236}">
                  <a16:creationId xmlns="" xmlns:a16="http://schemas.microsoft.com/office/drawing/2014/main" id="{BCF3B837-591F-4EF0-B601-27D67F65150F}"/>
                </a:ext>
              </a:extLst>
            </p:cNvPr>
            <p:cNvSpPr/>
            <p:nvPr/>
          </p:nvSpPr>
          <p:spPr bwMode="auto">
            <a:xfrm>
              <a:off x="3046657"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algn="ctr"/>
              <a:r>
                <a:rPr lang="en-US" altLang="zh-CN" sz="320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01</a:t>
              </a:r>
            </a:p>
          </p:txBody>
        </p:sp>
        <p:sp>
          <p:nvSpPr>
            <p:cNvPr id="12" name="矩形 41">
              <a:extLst>
                <a:ext uri="{FF2B5EF4-FFF2-40B4-BE49-F238E27FC236}">
                  <a16:creationId xmlns="" xmlns:a16="http://schemas.microsoft.com/office/drawing/2014/main" id="{9CAC452E-7A22-41B6-B2B1-E2CF40D05401}"/>
                </a:ext>
              </a:extLst>
            </p:cNvPr>
            <p:cNvSpPr/>
            <p:nvPr/>
          </p:nvSpPr>
          <p:spPr bwMode="auto">
            <a:xfrm>
              <a:off x="4487503" y="1814362"/>
              <a:ext cx="588553" cy="272806"/>
            </a:xfrm>
            <a:prstGeom prst="rect">
              <a:avLst/>
            </a:prstGeom>
            <a:solidFill>
              <a:schemeClr val="accent1"/>
            </a:solidFill>
            <a:ln w="19050">
              <a:noFill/>
              <a:round/>
            </a:ln>
          </p:spPr>
          <p:txBody>
            <a:bodyPr vert="horz" wrap="none" lIns="0" tIns="0" rIns="0" bIns="0" anchor="ctr" anchorCtr="1" compatLnSpc="1">
              <a:noAutofit/>
            </a:bodyPr>
            <a:lstStyle/>
            <a:p>
              <a:pPr algn="ctr"/>
              <a:r>
                <a:rPr lang="en-US" altLang="zh-CN" sz="3600" b="1" dirty="0" err="1">
                  <a:latin typeface="Times New Roman" pitchFamily="18" charset="0"/>
                  <a:ea typeface="Arial-Rounded" panose="020B0500000000000000" pitchFamily="34" charset="0"/>
                  <a:cs typeface="Times New Roman" pitchFamily="18" charset="0"/>
                </a:rPr>
                <a:t>nứt</a:t>
              </a:r>
              <a:r>
                <a:rPr lang="en-US" altLang="zh-CN" sz="3600" b="1" dirty="0">
                  <a:latin typeface="Times New Roman" pitchFamily="18" charset="0"/>
                  <a:ea typeface="Arial-Rounded" panose="020B0500000000000000" pitchFamily="34" charset="0"/>
                  <a:cs typeface="Times New Roman" pitchFamily="18" charset="0"/>
                </a:rPr>
                <a:t> </a:t>
              </a:r>
              <a:r>
                <a:rPr lang="en-US" altLang="zh-CN" sz="3600" b="1" dirty="0" err="1">
                  <a:latin typeface="Times New Roman" pitchFamily="18" charset="0"/>
                  <a:ea typeface="Arial-Rounded" panose="020B0500000000000000" pitchFamily="34" charset="0"/>
                  <a:cs typeface="Times New Roman" pitchFamily="18" charset="0"/>
                </a:rPr>
                <a:t>nẻ</a:t>
              </a:r>
              <a:endParaRPr lang="zh-CN" altLang="en-US" sz="3600" b="1" dirty="0">
                <a:latin typeface="Times New Roman" pitchFamily="18" charset="0"/>
                <a:ea typeface="Arial-Rounded" panose="020B0500000000000000" pitchFamily="34" charset="0"/>
                <a:cs typeface="Times New Roman" pitchFamily="18" charset="0"/>
              </a:endParaRPr>
            </a:p>
          </p:txBody>
        </p:sp>
      </p:grpSp>
      <p:grpSp>
        <p:nvGrpSpPr>
          <p:cNvPr id="18" name="千图PPT彼岸天：ID 8661124库_组合 5">
            <a:extLst>
              <a:ext uri="{FF2B5EF4-FFF2-40B4-BE49-F238E27FC236}">
                <a16:creationId xmlns="" xmlns:a16="http://schemas.microsoft.com/office/drawing/2014/main" id="{0914C0CE-D37C-4D0C-A5D4-C72B804A6691}"/>
              </a:ext>
            </a:extLst>
          </p:cNvPr>
          <p:cNvGrpSpPr/>
          <p:nvPr>
            <p:custDataLst>
              <p:tags r:id="rId2"/>
            </p:custDataLst>
          </p:nvPr>
        </p:nvGrpSpPr>
        <p:grpSpPr>
          <a:xfrm>
            <a:off x="7024683" y="2052794"/>
            <a:ext cx="3540186" cy="1462426"/>
            <a:chOff x="6717485" y="1232756"/>
            <a:chExt cx="2587369" cy="1462426"/>
          </a:xfrm>
        </p:grpSpPr>
        <p:sp>
          <p:nvSpPr>
            <p:cNvPr id="19" name="任意多边形 39">
              <a:extLst>
                <a:ext uri="{FF2B5EF4-FFF2-40B4-BE49-F238E27FC236}">
                  <a16:creationId xmlns="" xmlns:a16="http://schemas.microsoft.com/office/drawing/2014/main" id="{31FF7F75-627B-4C4F-AC23-A220C3AD4D4E}"/>
                </a:ext>
              </a:extLst>
            </p:cNvPr>
            <p:cNvSpPr/>
            <p:nvPr/>
          </p:nvSpPr>
          <p:spPr bwMode="auto">
            <a:xfrm flipH="1">
              <a:off x="6717485"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任意多边形 40">
              <a:extLst>
                <a:ext uri="{FF2B5EF4-FFF2-40B4-BE49-F238E27FC236}">
                  <a16:creationId xmlns="" xmlns:a16="http://schemas.microsoft.com/office/drawing/2014/main" id="{635C8046-5DBD-4215-B428-9AA6ED3A0670}"/>
                </a:ext>
              </a:extLst>
            </p:cNvPr>
            <p:cNvSpPr/>
            <p:nvPr/>
          </p:nvSpPr>
          <p:spPr bwMode="auto">
            <a:xfrm>
              <a:off x="8093771" y="1801146"/>
              <a:ext cx="325646" cy="325646"/>
            </a:xfrm>
            <a:custGeom>
              <a:avLst/>
              <a:gdLst>
                <a:gd name="connsiteX0" fmla="*/ 0 w 338138"/>
                <a:gd name="connsiteY0" fmla="*/ 169863 h 338138"/>
                <a:gd name="connsiteX1" fmla="*/ 3975 w 338138"/>
                <a:gd name="connsiteY1" fmla="*/ 169863 h 338138"/>
                <a:gd name="connsiteX2" fmla="*/ 111300 w 338138"/>
                <a:gd name="connsiteY2" fmla="*/ 226838 h 338138"/>
                <a:gd name="connsiteX3" fmla="*/ 168275 w 338138"/>
                <a:gd name="connsiteY3" fmla="*/ 334163 h 338138"/>
                <a:gd name="connsiteX4" fmla="*/ 168275 w 338138"/>
                <a:gd name="connsiteY4" fmla="*/ 338138 h 338138"/>
                <a:gd name="connsiteX5" fmla="*/ 164300 w 338138"/>
                <a:gd name="connsiteY5" fmla="*/ 338138 h 338138"/>
                <a:gd name="connsiteX6" fmla="*/ 49025 w 338138"/>
                <a:gd name="connsiteY6" fmla="*/ 289113 h 338138"/>
                <a:gd name="connsiteX7" fmla="*/ 0 w 338138"/>
                <a:gd name="connsiteY7" fmla="*/ 173838 h 338138"/>
                <a:gd name="connsiteX8" fmla="*/ 0 w 338138"/>
                <a:gd name="connsiteY8" fmla="*/ 169863 h 338138"/>
                <a:gd name="connsiteX9" fmla="*/ 169863 w 338138"/>
                <a:gd name="connsiteY9" fmla="*/ 0 h 338138"/>
                <a:gd name="connsiteX10" fmla="*/ 173838 w 338138"/>
                <a:gd name="connsiteY10" fmla="*/ 0 h 338138"/>
                <a:gd name="connsiteX11" fmla="*/ 289113 w 338138"/>
                <a:gd name="connsiteY11" fmla="*/ 49025 h 338138"/>
                <a:gd name="connsiteX12" fmla="*/ 338138 w 338138"/>
                <a:gd name="connsiteY12" fmla="*/ 164300 h 338138"/>
                <a:gd name="connsiteX13" fmla="*/ 338138 w 338138"/>
                <a:gd name="connsiteY13" fmla="*/ 168275 h 338138"/>
                <a:gd name="connsiteX14" fmla="*/ 334163 w 338138"/>
                <a:gd name="connsiteY14" fmla="*/ 168275 h 338138"/>
                <a:gd name="connsiteX15" fmla="*/ 226838 w 338138"/>
                <a:gd name="connsiteY15" fmla="*/ 111300 h 338138"/>
                <a:gd name="connsiteX16" fmla="*/ 169863 w 338138"/>
                <a:gd name="connsiteY16" fmla="*/ 3975 h 338138"/>
                <a:gd name="connsiteX17" fmla="*/ 169863 w 338138"/>
                <a:gd name="connsiteY17" fmla="*/ 0 h 338138"/>
                <a:gd name="connsiteX18" fmla="*/ 157181 w 338138"/>
                <a:gd name="connsiteY18" fmla="*/ 0 h 338138"/>
                <a:gd name="connsiteX19" fmla="*/ 157181 w 338138"/>
                <a:gd name="connsiteY19" fmla="*/ 3963 h 338138"/>
                <a:gd name="connsiteX20" fmla="*/ 216620 w 338138"/>
                <a:gd name="connsiteY20" fmla="*/ 121518 h 338138"/>
                <a:gd name="connsiteX21" fmla="*/ 334175 w 338138"/>
                <a:gd name="connsiteY21" fmla="*/ 180957 h 338138"/>
                <a:gd name="connsiteX22" fmla="*/ 338138 w 338138"/>
                <a:gd name="connsiteY22" fmla="*/ 180957 h 338138"/>
                <a:gd name="connsiteX23" fmla="*/ 336817 w 338138"/>
                <a:gd name="connsiteY23" fmla="*/ 184919 h 338138"/>
                <a:gd name="connsiteX24" fmla="*/ 289267 w 338138"/>
                <a:gd name="connsiteY24" fmla="*/ 289267 h 338138"/>
                <a:gd name="connsiteX25" fmla="*/ 184919 w 338138"/>
                <a:gd name="connsiteY25" fmla="*/ 336817 h 338138"/>
                <a:gd name="connsiteX26" fmla="*/ 180957 w 338138"/>
                <a:gd name="connsiteY26" fmla="*/ 338138 h 338138"/>
                <a:gd name="connsiteX27" fmla="*/ 180957 w 338138"/>
                <a:gd name="connsiteY27" fmla="*/ 334176 h 338138"/>
                <a:gd name="connsiteX28" fmla="*/ 121518 w 338138"/>
                <a:gd name="connsiteY28" fmla="*/ 216620 h 338138"/>
                <a:gd name="connsiteX29" fmla="*/ 3963 w 338138"/>
                <a:gd name="connsiteY29" fmla="*/ 157181 h 338138"/>
                <a:gd name="connsiteX30" fmla="*/ 0 w 338138"/>
                <a:gd name="connsiteY30" fmla="*/ 157181 h 338138"/>
                <a:gd name="connsiteX31" fmla="*/ 1321 w 338138"/>
                <a:gd name="connsiteY31" fmla="*/ 153219 h 338138"/>
                <a:gd name="connsiteX32" fmla="*/ 48872 w 338138"/>
                <a:gd name="connsiteY32" fmla="*/ 50192 h 338138"/>
                <a:gd name="connsiteX33" fmla="*/ 153219 w 338138"/>
                <a:gd name="connsiteY33" fmla="*/ 1321 h 338138"/>
                <a:gd name="connsiteX34" fmla="*/ 157181 w 338138"/>
                <a:gd name="connsiteY3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138" h="338138">
                  <a:moveTo>
                    <a:pt x="0" y="169863"/>
                  </a:moveTo>
                  <a:cubicBezTo>
                    <a:pt x="0" y="169863"/>
                    <a:pt x="0" y="169863"/>
                    <a:pt x="3975" y="169863"/>
                  </a:cubicBezTo>
                  <a:cubicBezTo>
                    <a:pt x="42400" y="175163"/>
                    <a:pt x="80825" y="195038"/>
                    <a:pt x="111300" y="226838"/>
                  </a:cubicBezTo>
                  <a:cubicBezTo>
                    <a:pt x="143100" y="257313"/>
                    <a:pt x="162975" y="297063"/>
                    <a:pt x="168275" y="334163"/>
                  </a:cubicBezTo>
                  <a:cubicBezTo>
                    <a:pt x="168275" y="334163"/>
                    <a:pt x="168275" y="334163"/>
                    <a:pt x="168275" y="338138"/>
                  </a:cubicBezTo>
                  <a:cubicBezTo>
                    <a:pt x="168275" y="338138"/>
                    <a:pt x="168275" y="338138"/>
                    <a:pt x="164300" y="338138"/>
                  </a:cubicBezTo>
                  <a:cubicBezTo>
                    <a:pt x="120575" y="336813"/>
                    <a:pt x="80825" y="319588"/>
                    <a:pt x="49025" y="289113"/>
                  </a:cubicBezTo>
                  <a:cubicBezTo>
                    <a:pt x="18550" y="257313"/>
                    <a:pt x="1325" y="217563"/>
                    <a:pt x="0" y="173838"/>
                  </a:cubicBezTo>
                  <a:cubicBezTo>
                    <a:pt x="0" y="173838"/>
                    <a:pt x="0" y="173838"/>
                    <a:pt x="0" y="169863"/>
                  </a:cubicBezTo>
                  <a:close/>
                  <a:moveTo>
                    <a:pt x="169863" y="0"/>
                  </a:moveTo>
                  <a:cubicBezTo>
                    <a:pt x="169863" y="0"/>
                    <a:pt x="169863" y="0"/>
                    <a:pt x="173838" y="0"/>
                  </a:cubicBezTo>
                  <a:cubicBezTo>
                    <a:pt x="217563" y="1325"/>
                    <a:pt x="257313" y="18550"/>
                    <a:pt x="289113" y="49025"/>
                  </a:cubicBezTo>
                  <a:cubicBezTo>
                    <a:pt x="319588" y="80825"/>
                    <a:pt x="336813" y="120575"/>
                    <a:pt x="338138" y="164300"/>
                  </a:cubicBezTo>
                  <a:cubicBezTo>
                    <a:pt x="338138" y="164300"/>
                    <a:pt x="338138" y="164300"/>
                    <a:pt x="338138" y="168275"/>
                  </a:cubicBezTo>
                  <a:cubicBezTo>
                    <a:pt x="338138" y="168275"/>
                    <a:pt x="338138" y="168275"/>
                    <a:pt x="334163" y="168275"/>
                  </a:cubicBezTo>
                  <a:cubicBezTo>
                    <a:pt x="295738" y="162975"/>
                    <a:pt x="257313" y="143100"/>
                    <a:pt x="226838" y="111300"/>
                  </a:cubicBezTo>
                  <a:cubicBezTo>
                    <a:pt x="195038" y="80825"/>
                    <a:pt x="175163" y="42400"/>
                    <a:pt x="169863" y="3975"/>
                  </a:cubicBezTo>
                  <a:cubicBezTo>
                    <a:pt x="169863" y="3975"/>
                    <a:pt x="169863" y="3975"/>
                    <a:pt x="169863" y="0"/>
                  </a:cubicBezTo>
                  <a:close/>
                  <a:moveTo>
                    <a:pt x="157181" y="0"/>
                  </a:moveTo>
                  <a:cubicBezTo>
                    <a:pt x="157181" y="0"/>
                    <a:pt x="157181" y="0"/>
                    <a:pt x="157181" y="3963"/>
                  </a:cubicBezTo>
                  <a:cubicBezTo>
                    <a:pt x="162465" y="46230"/>
                    <a:pt x="183598" y="87176"/>
                    <a:pt x="216620" y="121518"/>
                  </a:cubicBezTo>
                  <a:cubicBezTo>
                    <a:pt x="250962" y="154540"/>
                    <a:pt x="291908" y="176994"/>
                    <a:pt x="334175" y="180957"/>
                  </a:cubicBezTo>
                  <a:cubicBezTo>
                    <a:pt x="334175" y="180957"/>
                    <a:pt x="334175" y="180957"/>
                    <a:pt x="338138" y="180957"/>
                  </a:cubicBezTo>
                  <a:cubicBezTo>
                    <a:pt x="338138" y="180957"/>
                    <a:pt x="338138" y="180957"/>
                    <a:pt x="336817" y="184919"/>
                  </a:cubicBezTo>
                  <a:cubicBezTo>
                    <a:pt x="334175" y="224545"/>
                    <a:pt x="317004" y="260208"/>
                    <a:pt x="289267" y="289267"/>
                  </a:cubicBezTo>
                  <a:cubicBezTo>
                    <a:pt x="260208" y="317004"/>
                    <a:pt x="224545" y="334176"/>
                    <a:pt x="184919" y="336817"/>
                  </a:cubicBezTo>
                  <a:cubicBezTo>
                    <a:pt x="184919" y="336817"/>
                    <a:pt x="184919" y="336817"/>
                    <a:pt x="180957" y="338138"/>
                  </a:cubicBezTo>
                  <a:cubicBezTo>
                    <a:pt x="180957" y="338138"/>
                    <a:pt x="180957" y="338138"/>
                    <a:pt x="180957" y="334176"/>
                  </a:cubicBezTo>
                  <a:cubicBezTo>
                    <a:pt x="175673" y="293229"/>
                    <a:pt x="154540" y="250962"/>
                    <a:pt x="121518" y="216620"/>
                  </a:cubicBezTo>
                  <a:cubicBezTo>
                    <a:pt x="87176" y="183598"/>
                    <a:pt x="46230" y="162465"/>
                    <a:pt x="3963" y="157181"/>
                  </a:cubicBezTo>
                  <a:cubicBezTo>
                    <a:pt x="3963" y="157181"/>
                    <a:pt x="3963" y="157181"/>
                    <a:pt x="0" y="157181"/>
                  </a:cubicBezTo>
                  <a:cubicBezTo>
                    <a:pt x="0" y="157181"/>
                    <a:pt x="0" y="157181"/>
                    <a:pt x="1321" y="153219"/>
                  </a:cubicBezTo>
                  <a:cubicBezTo>
                    <a:pt x="3963" y="113593"/>
                    <a:pt x="21134" y="77930"/>
                    <a:pt x="48872" y="50192"/>
                  </a:cubicBezTo>
                  <a:cubicBezTo>
                    <a:pt x="77930" y="21134"/>
                    <a:pt x="113593" y="3963"/>
                    <a:pt x="153219" y="1321"/>
                  </a:cubicBezTo>
                  <a:cubicBezTo>
                    <a:pt x="153219" y="1321"/>
                    <a:pt x="153219" y="1321"/>
                    <a:pt x="157181" y="0"/>
                  </a:cubicBezTo>
                  <a:close/>
                </a:path>
              </a:pathLst>
            </a:custGeom>
            <a:solidFill>
              <a:schemeClr val="bg1"/>
            </a:solidFill>
            <a:ln w="19050">
              <a:noFill/>
              <a:round/>
            </a:ln>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41">
              <a:extLst>
                <a:ext uri="{FF2B5EF4-FFF2-40B4-BE49-F238E27FC236}">
                  <a16:creationId xmlns="" xmlns:a16="http://schemas.microsoft.com/office/drawing/2014/main" id="{227201E8-5BBD-4DC9-85DF-8DF527F442AB}"/>
                </a:ext>
              </a:extLst>
            </p:cNvPr>
            <p:cNvSpPr/>
            <p:nvPr/>
          </p:nvSpPr>
          <p:spPr bwMode="auto">
            <a:xfrm>
              <a:off x="8619681"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algn="ctr"/>
              <a:r>
                <a:rPr lang="en-US" altLang="zh-CN" sz="3200">
                  <a:solidFill>
                    <a:schemeClr val="accent2">
                      <a:lumMod val="100000"/>
                    </a:schemeClr>
                  </a:solidFill>
                  <a:latin typeface="Arial-Rounded" panose="020B0500000000000000" pitchFamily="34" charset="0"/>
                  <a:ea typeface="Arial-Rounded" panose="020B0500000000000000" pitchFamily="34" charset="0"/>
                  <a:cs typeface="Arial-Rounded" panose="020B0500000000000000" pitchFamily="34" charset="0"/>
                </a:rPr>
                <a:t>02</a:t>
              </a:r>
            </a:p>
          </p:txBody>
        </p:sp>
        <p:sp>
          <p:nvSpPr>
            <p:cNvPr id="22" name="矩形 29">
              <a:extLst>
                <a:ext uri="{FF2B5EF4-FFF2-40B4-BE49-F238E27FC236}">
                  <a16:creationId xmlns="" xmlns:a16="http://schemas.microsoft.com/office/drawing/2014/main" id="{9596D9EB-354D-4C5B-9447-82A260DC5BB7}"/>
                </a:ext>
              </a:extLst>
            </p:cNvPr>
            <p:cNvSpPr/>
            <p:nvPr/>
          </p:nvSpPr>
          <p:spPr bwMode="auto">
            <a:xfrm>
              <a:off x="7111352" y="1811283"/>
              <a:ext cx="588553" cy="272806"/>
            </a:xfrm>
            <a:prstGeom prst="rect">
              <a:avLst/>
            </a:prstGeom>
            <a:solidFill>
              <a:schemeClr val="accent2">
                <a:lumMod val="100000"/>
              </a:schemeClr>
            </a:solidFill>
            <a:ln w="19050">
              <a:noFill/>
              <a:round/>
            </a:ln>
          </p:spPr>
          <p:txBody>
            <a:bodyPr vert="horz" wrap="none" lIns="0" tIns="0" rIns="0" bIns="0" anchor="ctr" anchorCtr="1" compatLnSpc="1">
              <a:noAutofit/>
            </a:bodyPr>
            <a:lstStyle/>
            <a:p>
              <a:pPr algn="ctr"/>
              <a:r>
                <a:rPr lang="en-US" altLang="zh-CN" sz="3600" b="1" dirty="0" err="1">
                  <a:latin typeface="Times New Roman" pitchFamily="18" charset="0"/>
                  <a:ea typeface="Arial-Rounded" panose="020B0500000000000000" pitchFamily="34" charset="0"/>
                  <a:cs typeface="Times New Roman" pitchFamily="18" charset="0"/>
                </a:rPr>
                <a:t>trơ</a:t>
              </a:r>
              <a:r>
                <a:rPr lang="en-US" altLang="zh-CN" sz="3600" b="1" dirty="0">
                  <a:latin typeface="Times New Roman" pitchFamily="18" charset="0"/>
                  <a:ea typeface="Arial-Rounded" panose="020B0500000000000000" pitchFamily="34" charset="0"/>
                  <a:cs typeface="Times New Roman" pitchFamily="18" charset="0"/>
                </a:rPr>
                <a:t> </a:t>
              </a:r>
              <a:r>
                <a:rPr lang="en-US" altLang="zh-CN" sz="3600" b="1" dirty="0" err="1">
                  <a:latin typeface="Times New Roman" pitchFamily="18" charset="0"/>
                  <a:ea typeface="Arial-Rounded" panose="020B0500000000000000" pitchFamily="34" charset="0"/>
                  <a:cs typeface="Times New Roman" pitchFamily="18" charset="0"/>
                </a:rPr>
                <a:t>trụi</a:t>
              </a:r>
              <a:endParaRPr lang="zh-CN" altLang="en-US" sz="3600" b="1" dirty="0">
                <a:latin typeface="Times New Roman" pitchFamily="18" charset="0"/>
                <a:ea typeface="Arial-Rounded" panose="020B0500000000000000" pitchFamily="34" charset="0"/>
                <a:cs typeface="Times New Roman" pitchFamily="18" charset="0"/>
              </a:endParaRPr>
            </a:p>
          </p:txBody>
        </p:sp>
      </p:grpSp>
      <p:grpSp>
        <p:nvGrpSpPr>
          <p:cNvPr id="23" name="千图PPT彼岸天：ID 8661124库_组合 6">
            <a:extLst>
              <a:ext uri="{FF2B5EF4-FFF2-40B4-BE49-F238E27FC236}">
                <a16:creationId xmlns="" xmlns:a16="http://schemas.microsoft.com/office/drawing/2014/main" id="{5D15191C-98CD-42D0-BA4F-8C300D6912DA}"/>
              </a:ext>
            </a:extLst>
          </p:cNvPr>
          <p:cNvGrpSpPr/>
          <p:nvPr>
            <p:custDataLst>
              <p:tags r:id="rId3"/>
            </p:custDataLst>
          </p:nvPr>
        </p:nvGrpSpPr>
        <p:grpSpPr>
          <a:xfrm>
            <a:off x="4077104" y="3841040"/>
            <a:ext cx="4666846" cy="1388186"/>
            <a:chOff x="6564948" y="2670791"/>
            <a:chExt cx="2587371" cy="1464287"/>
          </a:xfrm>
        </p:grpSpPr>
        <p:sp>
          <p:nvSpPr>
            <p:cNvPr id="24" name="任意多边形 33">
              <a:extLst>
                <a:ext uri="{FF2B5EF4-FFF2-40B4-BE49-F238E27FC236}">
                  <a16:creationId xmlns="" xmlns:a16="http://schemas.microsoft.com/office/drawing/2014/main" id="{1C50F541-F7E0-4658-92D2-55904226F172}"/>
                </a:ext>
              </a:extLst>
            </p:cNvPr>
            <p:cNvSpPr/>
            <p:nvPr/>
          </p:nvSpPr>
          <p:spPr bwMode="auto">
            <a:xfrm flipH="1">
              <a:off x="6564948" y="2670791"/>
              <a:ext cx="2587371" cy="1464287"/>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34">
              <a:extLst>
                <a:ext uri="{FF2B5EF4-FFF2-40B4-BE49-F238E27FC236}">
                  <a16:creationId xmlns="" xmlns:a16="http://schemas.microsoft.com/office/drawing/2014/main" id="{77D697D1-B009-4E5D-8A5D-8FDBF60ED179}"/>
                </a:ext>
              </a:extLst>
            </p:cNvPr>
            <p:cNvSpPr/>
            <p:nvPr/>
          </p:nvSpPr>
          <p:spPr bwMode="auto">
            <a:xfrm>
              <a:off x="7454598" y="3240877"/>
              <a:ext cx="325646" cy="324115"/>
            </a:xfrm>
            <a:custGeom>
              <a:avLst/>
              <a:gdLst>
                <a:gd name="connsiteX0" fmla="*/ 294483 w 338139"/>
                <a:gd name="connsiteY0" fmla="*/ 53975 h 336550"/>
                <a:gd name="connsiteX1" fmla="*/ 338139 w 338139"/>
                <a:gd name="connsiteY1" fmla="*/ 167482 h 336550"/>
                <a:gd name="connsiteX2" fmla="*/ 294483 w 338139"/>
                <a:gd name="connsiteY2" fmla="*/ 280988 h 336550"/>
                <a:gd name="connsiteX3" fmla="*/ 275962 w 338139"/>
                <a:gd name="connsiteY3" fmla="*/ 257231 h 336550"/>
                <a:gd name="connsiteX4" fmla="*/ 285222 w 338139"/>
                <a:gd name="connsiteY4" fmla="*/ 250632 h 336550"/>
                <a:gd name="connsiteX5" fmla="*/ 286545 w 338139"/>
                <a:gd name="connsiteY5" fmla="*/ 237433 h 336550"/>
                <a:gd name="connsiteX6" fmla="*/ 273316 w 338139"/>
                <a:gd name="connsiteY6" fmla="*/ 236114 h 336550"/>
                <a:gd name="connsiteX7" fmla="*/ 266701 w 338139"/>
                <a:gd name="connsiteY7" fmla="*/ 241393 h 336550"/>
                <a:gd name="connsiteX8" fmla="*/ 258764 w 338139"/>
                <a:gd name="connsiteY8" fmla="*/ 218956 h 336550"/>
                <a:gd name="connsiteX9" fmla="*/ 269347 w 338139"/>
                <a:gd name="connsiteY9" fmla="*/ 212356 h 336550"/>
                <a:gd name="connsiteX10" fmla="*/ 271993 w 338139"/>
                <a:gd name="connsiteY10" fmla="*/ 199158 h 336550"/>
                <a:gd name="connsiteX11" fmla="*/ 258764 w 338139"/>
                <a:gd name="connsiteY11" fmla="*/ 197838 h 336550"/>
                <a:gd name="connsiteX12" fmla="*/ 253472 w 338139"/>
                <a:gd name="connsiteY12" fmla="*/ 200478 h 336550"/>
                <a:gd name="connsiteX13" fmla="*/ 250826 w 338139"/>
                <a:gd name="connsiteY13" fmla="*/ 176721 h 336550"/>
                <a:gd name="connsiteX14" fmla="*/ 260086 w 338139"/>
                <a:gd name="connsiteY14" fmla="*/ 176721 h 336550"/>
                <a:gd name="connsiteX15" fmla="*/ 269347 w 338139"/>
                <a:gd name="connsiteY15" fmla="*/ 167482 h 336550"/>
                <a:gd name="connsiteX16" fmla="*/ 260086 w 338139"/>
                <a:gd name="connsiteY16" fmla="*/ 158243 h 336550"/>
                <a:gd name="connsiteX17" fmla="*/ 250826 w 338139"/>
                <a:gd name="connsiteY17" fmla="*/ 158243 h 336550"/>
                <a:gd name="connsiteX18" fmla="*/ 253472 w 338139"/>
                <a:gd name="connsiteY18" fmla="*/ 134486 h 336550"/>
                <a:gd name="connsiteX19" fmla="*/ 258764 w 338139"/>
                <a:gd name="connsiteY19" fmla="*/ 137125 h 336550"/>
                <a:gd name="connsiteX20" fmla="*/ 264055 w 338139"/>
                <a:gd name="connsiteY20" fmla="*/ 139765 h 336550"/>
                <a:gd name="connsiteX21" fmla="*/ 271993 w 338139"/>
                <a:gd name="connsiteY21" fmla="*/ 135806 h 336550"/>
                <a:gd name="connsiteX22" fmla="*/ 269347 w 338139"/>
                <a:gd name="connsiteY22" fmla="*/ 122607 h 336550"/>
                <a:gd name="connsiteX23" fmla="*/ 258764 w 338139"/>
                <a:gd name="connsiteY23" fmla="*/ 116008 h 336550"/>
                <a:gd name="connsiteX24" fmla="*/ 266701 w 338139"/>
                <a:gd name="connsiteY24" fmla="*/ 93571 h 336550"/>
                <a:gd name="connsiteX25" fmla="*/ 273316 w 338139"/>
                <a:gd name="connsiteY25" fmla="*/ 98850 h 336550"/>
                <a:gd name="connsiteX26" fmla="*/ 278607 w 338139"/>
                <a:gd name="connsiteY26" fmla="*/ 101490 h 336550"/>
                <a:gd name="connsiteX27" fmla="*/ 286545 w 338139"/>
                <a:gd name="connsiteY27" fmla="*/ 97530 h 336550"/>
                <a:gd name="connsiteX28" fmla="*/ 285222 w 338139"/>
                <a:gd name="connsiteY28" fmla="*/ 84332 h 336550"/>
                <a:gd name="connsiteX29" fmla="*/ 275962 w 338139"/>
                <a:gd name="connsiteY29" fmla="*/ 77732 h 336550"/>
                <a:gd name="connsiteX30" fmla="*/ 294483 w 338139"/>
                <a:gd name="connsiteY30" fmla="*/ 53975 h 336550"/>
                <a:gd name="connsiteX31" fmla="*/ 43657 w 338139"/>
                <a:gd name="connsiteY31" fmla="*/ 53975 h 336550"/>
                <a:gd name="connsiteX32" fmla="*/ 62177 w 338139"/>
                <a:gd name="connsiteY32" fmla="*/ 77732 h 336550"/>
                <a:gd name="connsiteX33" fmla="*/ 52917 w 338139"/>
                <a:gd name="connsiteY33" fmla="*/ 84332 h 336550"/>
                <a:gd name="connsiteX34" fmla="*/ 51594 w 338139"/>
                <a:gd name="connsiteY34" fmla="*/ 97530 h 336550"/>
                <a:gd name="connsiteX35" fmla="*/ 59532 w 338139"/>
                <a:gd name="connsiteY35" fmla="*/ 101490 h 336550"/>
                <a:gd name="connsiteX36" fmla="*/ 64823 w 338139"/>
                <a:gd name="connsiteY36" fmla="*/ 98850 h 336550"/>
                <a:gd name="connsiteX37" fmla="*/ 71438 w 338139"/>
                <a:gd name="connsiteY37" fmla="*/ 93571 h 336550"/>
                <a:gd name="connsiteX38" fmla="*/ 79375 w 338139"/>
                <a:gd name="connsiteY38" fmla="*/ 116008 h 336550"/>
                <a:gd name="connsiteX39" fmla="*/ 68792 w 338139"/>
                <a:gd name="connsiteY39" fmla="*/ 122607 h 336550"/>
                <a:gd name="connsiteX40" fmla="*/ 66146 w 338139"/>
                <a:gd name="connsiteY40" fmla="*/ 135806 h 336550"/>
                <a:gd name="connsiteX41" fmla="*/ 74084 w 338139"/>
                <a:gd name="connsiteY41" fmla="*/ 139765 h 336550"/>
                <a:gd name="connsiteX42" fmla="*/ 79375 w 338139"/>
                <a:gd name="connsiteY42" fmla="*/ 137125 h 336550"/>
                <a:gd name="connsiteX43" fmla="*/ 84667 w 338139"/>
                <a:gd name="connsiteY43" fmla="*/ 134486 h 336550"/>
                <a:gd name="connsiteX44" fmla="*/ 87313 w 338139"/>
                <a:gd name="connsiteY44" fmla="*/ 158243 h 336550"/>
                <a:gd name="connsiteX45" fmla="*/ 78053 w 338139"/>
                <a:gd name="connsiteY45" fmla="*/ 158243 h 336550"/>
                <a:gd name="connsiteX46" fmla="*/ 68792 w 338139"/>
                <a:gd name="connsiteY46" fmla="*/ 167482 h 336550"/>
                <a:gd name="connsiteX47" fmla="*/ 78053 w 338139"/>
                <a:gd name="connsiteY47" fmla="*/ 176721 h 336550"/>
                <a:gd name="connsiteX48" fmla="*/ 87313 w 338139"/>
                <a:gd name="connsiteY48" fmla="*/ 176721 h 336550"/>
                <a:gd name="connsiteX49" fmla="*/ 84667 w 338139"/>
                <a:gd name="connsiteY49" fmla="*/ 200478 h 336550"/>
                <a:gd name="connsiteX50" fmla="*/ 79375 w 338139"/>
                <a:gd name="connsiteY50" fmla="*/ 197838 h 336550"/>
                <a:gd name="connsiteX51" fmla="*/ 66146 w 338139"/>
                <a:gd name="connsiteY51" fmla="*/ 199158 h 336550"/>
                <a:gd name="connsiteX52" fmla="*/ 68792 w 338139"/>
                <a:gd name="connsiteY52" fmla="*/ 212356 h 336550"/>
                <a:gd name="connsiteX53" fmla="*/ 79375 w 338139"/>
                <a:gd name="connsiteY53" fmla="*/ 218956 h 336550"/>
                <a:gd name="connsiteX54" fmla="*/ 71438 w 338139"/>
                <a:gd name="connsiteY54" fmla="*/ 241393 h 336550"/>
                <a:gd name="connsiteX55" fmla="*/ 64823 w 338139"/>
                <a:gd name="connsiteY55" fmla="*/ 236114 h 336550"/>
                <a:gd name="connsiteX56" fmla="*/ 51594 w 338139"/>
                <a:gd name="connsiteY56" fmla="*/ 237433 h 336550"/>
                <a:gd name="connsiteX57" fmla="*/ 52917 w 338139"/>
                <a:gd name="connsiteY57" fmla="*/ 250632 h 336550"/>
                <a:gd name="connsiteX58" fmla="*/ 62177 w 338139"/>
                <a:gd name="connsiteY58" fmla="*/ 257231 h 336550"/>
                <a:gd name="connsiteX59" fmla="*/ 43657 w 338139"/>
                <a:gd name="connsiteY59" fmla="*/ 280988 h 336550"/>
                <a:gd name="connsiteX60" fmla="*/ 0 w 338139"/>
                <a:gd name="connsiteY60" fmla="*/ 167482 h 336550"/>
                <a:gd name="connsiteX61" fmla="*/ 43657 w 338139"/>
                <a:gd name="connsiteY61" fmla="*/ 53975 h 336550"/>
                <a:gd name="connsiteX62" fmla="*/ 169070 w 338139"/>
                <a:gd name="connsiteY62" fmla="*/ 0 h 336550"/>
                <a:gd name="connsiteX63" fmla="*/ 274639 w 338139"/>
                <a:gd name="connsiteY63" fmla="*/ 36810 h 336550"/>
                <a:gd name="connsiteX64" fmla="*/ 256164 w 338139"/>
                <a:gd name="connsiteY64" fmla="*/ 61789 h 336550"/>
                <a:gd name="connsiteX65" fmla="*/ 246927 w 338139"/>
                <a:gd name="connsiteY65" fmla="*/ 55215 h 336550"/>
                <a:gd name="connsiteX66" fmla="*/ 233731 w 338139"/>
                <a:gd name="connsiteY66" fmla="*/ 56530 h 336550"/>
                <a:gd name="connsiteX67" fmla="*/ 235051 w 338139"/>
                <a:gd name="connsiteY67" fmla="*/ 69677 h 336550"/>
                <a:gd name="connsiteX68" fmla="*/ 245608 w 338139"/>
                <a:gd name="connsiteY68" fmla="*/ 77565 h 336550"/>
                <a:gd name="connsiteX69" fmla="*/ 236370 w 338139"/>
                <a:gd name="connsiteY69" fmla="*/ 101228 h 336550"/>
                <a:gd name="connsiteX70" fmla="*/ 228453 w 338139"/>
                <a:gd name="connsiteY70" fmla="*/ 95970 h 336550"/>
                <a:gd name="connsiteX71" fmla="*/ 215256 w 338139"/>
                <a:gd name="connsiteY71" fmla="*/ 98599 h 336550"/>
                <a:gd name="connsiteX72" fmla="*/ 217896 w 338139"/>
                <a:gd name="connsiteY72" fmla="*/ 111745 h 336550"/>
                <a:gd name="connsiteX73" fmla="*/ 229772 w 338139"/>
                <a:gd name="connsiteY73" fmla="*/ 119633 h 336550"/>
                <a:gd name="connsiteX74" fmla="*/ 224494 w 338139"/>
                <a:gd name="connsiteY74" fmla="*/ 159073 h 336550"/>
                <a:gd name="connsiteX75" fmla="*/ 215256 w 338139"/>
                <a:gd name="connsiteY75" fmla="*/ 159073 h 336550"/>
                <a:gd name="connsiteX76" fmla="*/ 204700 w 338139"/>
                <a:gd name="connsiteY76" fmla="*/ 168275 h 336550"/>
                <a:gd name="connsiteX77" fmla="*/ 215256 w 338139"/>
                <a:gd name="connsiteY77" fmla="*/ 177478 h 336550"/>
                <a:gd name="connsiteX78" fmla="*/ 224494 w 338139"/>
                <a:gd name="connsiteY78" fmla="*/ 177478 h 336550"/>
                <a:gd name="connsiteX79" fmla="*/ 229772 w 338139"/>
                <a:gd name="connsiteY79" fmla="*/ 216917 h 336550"/>
                <a:gd name="connsiteX80" fmla="*/ 217896 w 338139"/>
                <a:gd name="connsiteY80" fmla="*/ 224805 h 336550"/>
                <a:gd name="connsiteX81" fmla="*/ 215256 w 338139"/>
                <a:gd name="connsiteY81" fmla="*/ 237952 h 336550"/>
                <a:gd name="connsiteX82" fmla="*/ 223174 w 338139"/>
                <a:gd name="connsiteY82" fmla="*/ 241896 h 336550"/>
                <a:gd name="connsiteX83" fmla="*/ 228453 w 338139"/>
                <a:gd name="connsiteY83" fmla="*/ 240581 h 336550"/>
                <a:gd name="connsiteX84" fmla="*/ 236370 w 338139"/>
                <a:gd name="connsiteY84" fmla="*/ 235322 h 336550"/>
                <a:gd name="connsiteX85" fmla="*/ 245608 w 338139"/>
                <a:gd name="connsiteY85" fmla="*/ 258986 h 336550"/>
                <a:gd name="connsiteX86" fmla="*/ 235051 w 338139"/>
                <a:gd name="connsiteY86" fmla="*/ 266874 h 336550"/>
                <a:gd name="connsiteX87" fmla="*/ 233731 w 338139"/>
                <a:gd name="connsiteY87" fmla="*/ 280020 h 336550"/>
                <a:gd name="connsiteX88" fmla="*/ 241649 w 338139"/>
                <a:gd name="connsiteY88" fmla="*/ 283964 h 336550"/>
                <a:gd name="connsiteX89" fmla="*/ 246927 w 338139"/>
                <a:gd name="connsiteY89" fmla="*/ 281335 h 336550"/>
                <a:gd name="connsiteX90" fmla="*/ 256164 w 338139"/>
                <a:gd name="connsiteY90" fmla="*/ 274762 h 336550"/>
                <a:gd name="connsiteX91" fmla="*/ 274639 w 338139"/>
                <a:gd name="connsiteY91" fmla="*/ 299740 h 336550"/>
                <a:gd name="connsiteX92" fmla="*/ 169070 w 338139"/>
                <a:gd name="connsiteY92" fmla="*/ 336550 h 336550"/>
                <a:gd name="connsiteX93" fmla="*/ 63501 w 338139"/>
                <a:gd name="connsiteY93" fmla="*/ 299740 h 336550"/>
                <a:gd name="connsiteX94" fmla="*/ 81976 w 338139"/>
                <a:gd name="connsiteY94" fmla="*/ 274762 h 336550"/>
                <a:gd name="connsiteX95" fmla="*/ 91213 w 338139"/>
                <a:gd name="connsiteY95" fmla="*/ 281335 h 336550"/>
                <a:gd name="connsiteX96" fmla="*/ 96491 w 338139"/>
                <a:gd name="connsiteY96" fmla="*/ 283964 h 336550"/>
                <a:gd name="connsiteX97" fmla="*/ 104409 w 338139"/>
                <a:gd name="connsiteY97" fmla="*/ 280020 h 336550"/>
                <a:gd name="connsiteX98" fmla="*/ 103089 w 338139"/>
                <a:gd name="connsiteY98" fmla="*/ 266874 h 336550"/>
                <a:gd name="connsiteX99" fmla="*/ 92532 w 338139"/>
                <a:gd name="connsiteY99" fmla="*/ 258986 h 336550"/>
                <a:gd name="connsiteX100" fmla="*/ 101770 w 338139"/>
                <a:gd name="connsiteY100" fmla="*/ 235322 h 336550"/>
                <a:gd name="connsiteX101" fmla="*/ 109687 w 338139"/>
                <a:gd name="connsiteY101" fmla="*/ 240581 h 336550"/>
                <a:gd name="connsiteX102" fmla="*/ 114966 w 338139"/>
                <a:gd name="connsiteY102" fmla="*/ 241896 h 336550"/>
                <a:gd name="connsiteX103" fmla="*/ 122884 w 338139"/>
                <a:gd name="connsiteY103" fmla="*/ 237952 h 336550"/>
                <a:gd name="connsiteX104" fmla="*/ 120244 w 338139"/>
                <a:gd name="connsiteY104" fmla="*/ 224805 h 336550"/>
                <a:gd name="connsiteX105" fmla="*/ 108368 w 338139"/>
                <a:gd name="connsiteY105" fmla="*/ 216917 h 336550"/>
                <a:gd name="connsiteX106" fmla="*/ 113646 w 338139"/>
                <a:gd name="connsiteY106" fmla="*/ 177478 h 336550"/>
                <a:gd name="connsiteX107" fmla="*/ 122884 w 338139"/>
                <a:gd name="connsiteY107" fmla="*/ 177478 h 336550"/>
                <a:gd name="connsiteX108" fmla="*/ 133440 w 338139"/>
                <a:gd name="connsiteY108" fmla="*/ 168275 h 336550"/>
                <a:gd name="connsiteX109" fmla="*/ 122884 w 338139"/>
                <a:gd name="connsiteY109" fmla="*/ 159073 h 336550"/>
                <a:gd name="connsiteX110" fmla="*/ 113646 w 338139"/>
                <a:gd name="connsiteY110" fmla="*/ 159073 h 336550"/>
                <a:gd name="connsiteX111" fmla="*/ 108368 w 338139"/>
                <a:gd name="connsiteY111" fmla="*/ 119633 h 336550"/>
                <a:gd name="connsiteX112" fmla="*/ 120244 w 338139"/>
                <a:gd name="connsiteY112" fmla="*/ 111745 h 336550"/>
                <a:gd name="connsiteX113" fmla="*/ 122884 w 338139"/>
                <a:gd name="connsiteY113" fmla="*/ 98599 h 336550"/>
                <a:gd name="connsiteX114" fmla="*/ 109687 w 338139"/>
                <a:gd name="connsiteY114" fmla="*/ 95970 h 336550"/>
                <a:gd name="connsiteX115" fmla="*/ 101770 w 338139"/>
                <a:gd name="connsiteY115" fmla="*/ 101228 h 336550"/>
                <a:gd name="connsiteX116" fmla="*/ 92532 w 338139"/>
                <a:gd name="connsiteY116" fmla="*/ 77565 h 336550"/>
                <a:gd name="connsiteX117" fmla="*/ 103089 w 338139"/>
                <a:gd name="connsiteY117" fmla="*/ 69677 h 336550"/>
                <a:gd name="connsiteX118" fmla="*/ 104409 w 338139"/>
                <a:gd name="connsiteY118" fmla="*/ 56530 h 336550"/>
                <a:gd name="connsiteX119" fmla="*/ 91213 w 338139"/>
                <a:gd name="connsiteY119" fmla="*/ 55215 h 336550"/>
                <a:gd name="connsiteX120" fmla="*/ 81976 w 338139"/>
                <a:gd name="connsiteY120" fmla="*/ 61789 h 336550"/>
                <a:gd name="connsiteX121" fmla="*/ 63501 w 338139"/>
                <a:gd name="connsiteY121" fmla="*/ 36810 h 336550"/>
                <a:gd name="connsiteX122" fmla="*/ 169070 w 338139"/>
                <a:gd name="connsiteY1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139" h="336550">
                  <a:moveTo>
                    <a:pt x="294483" y="53975"/>
                  </a:moveTo>
                  <a:cubicBezTo>
                    <a:pt x="320941" y="84332"/>
                    <a:pt x="338139" y="123927"/>
                    <a:pt x="338139" y="167482"/>
                  </a:cubicBezTo>
                  <a:cubicBezTo>
                    <a:pt x="338139" y="211037"/>
                    <a:pt x="320941" y="250632"/>
                    <a:pt x="294483" y="280988"/>
                  </a:cubicBezTo>
                  <a:cubicBezTo>
                    <a:pt x="287868" y="273069"/>
                    <a:pt x="281253" y="265150"/>
                    <a:pt x="275962" y="257231"/>
                  </a:cubicBezTo>
                  <a:cubicBezTo>
                    <a:pt x="275962" y="257231"/>
                    <a:pt x="275962" y="257231"/>
                    <a:pt x="285222" y="250632"/>
                  </a:cubicBezTo>
                  <a:cubicBezTo>
                    <a:pt x="289191" y="246672"/>
                    <a:pt x="289191" y="241393"/>
                    <a:pt x="286545" y="237433"/>
                  </a:cubicBezTo>
                  <a:cubicBezTo>
                    <a:pt x="282576" y="233474"/>
                    <a:pt x="277285" y="232154"/>
                    <a:pt x="273316" y="236114"/>
                  </a:cubicBezTo>
                  <a:cubicBezTo>
                    <a:pt x="273316" y="236114"/>
                    <a:pt x="273316" y="236114"/>
                    <a:pt x="266701" y="241393"/>
                  </a:cubicBezTo>
                  <a:cubicBezTo>
                    <a:pt x="264055" y="233474"/>
                    <a:pt x="261409" y="226875"/>
                    <a:pt x="258764" y="218956"/>
                  </a:cubicBezTo>
                  <a:cubicBezTo>
                    <a:pt x="258764" y="218956"/>
                    <a:pt x="258764" y="218956"/>
                    <a:pt x="269347" y="212356"/>
                  </a:cubicBezTo>
                  <a:cubicBezTo>
                    <a:pt x="273316" y="209717"/>
                    <a:pt x="274639" y="204437"/>
                    <a:pt x="271993" y="199158"/>
                  </a:cubicBezTo>
                  <a:cubicBezTo>
                    <a:pt x="268024" y="195198"/>
                    <a:pt x="262732" y="193879"/>
                    <a:pt x="258764" y="197838"/>
                  </a:cubicBezTo>
                  <a:cubicBezTo>
                    <a:pt x="258764" y="197838"/>
                    <a:pt x="258764" y="197838"/>
                    <a:pt x="253472" y="200478"/>
                  </a:cubicBezTo>
                  <a:cubicBezTo>
                    <a:pt x="252149" y="192559"/>
                    <a:pt x="250826" y="184640"/>
                    <a:pt x="250826" y="176721"/>
                  </a:cubicBezTo>
                  <a:cubicBezTo>
                    <a:pt x="250826" y="176721"/>
                    <a:pt x="250826" y="176721"/>
                    <a:pt x="260086" y="176721"/>
                  </a:cubicBezTo>
                  <a:cubicBezTo>
                    <a:pt x="265378" y="176721"/>
                    <a:pt x="269347" y="172761"/>
                    <a:pt x="269347" y="167482"/>
                  </a:cubicBezTo>
                  <a:cubicBezTo>
                    <a:pt x="269347" y="162202"/>
                    <a:pt x="265378" y="158243"/>
                    <a:pt x="260086" y="158243"/>
                  </a:cubicBezTo>
                  <a:cubicBezTo>
                    <a:pt x="260086" y="158243"/>
                    <a:pt x="260086" y="158243"/>
                    <a:pt x="250826" y="158243"/>
                  </a:cubicBezTo>
                  <a:cubicBezTo>
                    <a:pt x="250826" y="150324"/>
                    <a:pt x="252149" y="142405"/>
                    <a:pt x="253472" y="134486"/>
                  </a:cubicBezTo>
                  <a:cubicBezTo>
                    <a:pt x="253472" y="134486"/>
                    <a:pt x="253472" y="134486"/>
                    <a:pt x="258764" y="137125"/>
                  </a:cubicBezTo>
                  <a:cubicBezTo>
                    <a:pt x="260086" y="138445"/>
                    <a:pt x="261409" y="139765"/>
                    <a:pt x="264055" y="139765"/>
                  </a:cubicBezTo>
                  <a:cubicBezTo>
                    <a:pt x="266701" y="139765"/>
                    <a:pt x="269347" y="138445"/>
                    <a:pt x="271993" y="135806"/>
                  </a:cubicBezTo>
                  <a:cubicBezTo>
                    <a:pt x="274639" y="130526"/>
                    <a:pt x="273316" y="125247"/>
                    <a:pt x="269347" y="122607"/>
                  </a:cubicBezTo>
                  <a:cubicBezTo>
                    <a:pt x="269347" y="122607"/>
                    <a:pt x="269347" y="122607"/>
                    <a:pt x="258764" y="116008"/>
                  </a:cubicBezTo>
                  <a:cubicBezTo>
                    <a:pt x="261409" y="108089"/>
                    <a:pt x="264055" y="101490"/>
                    <a:pt x="266701" y="93571"/>
                  </a:cubicBezTo>
                  <a:cubicBezTo>
                    <a:pt x="266701" y="93571"/>
                    <a:pt x="266701" y="93571"/>
                    <a:pt x="273316" y="98850"/>
                  </a:cubicBezTo>
                  <a:cubicBezTo>
                    <a:pt x="274639" y="100170"/>
                    <a:pt x="277285" y="101490"/>
                    <a:pt x="278607" y="101490"/>
                  </a:cubicBezTo>
                  <a:cubicBezTo>
                    <a:pt x="281253" y="101490"/>
                    <a:pt x="283899" y="100170"/>
                    <a:pt x="286545" y="97530"/>
                  </a:cubicBezTo>
                  <a:cubicBezTo>
                    <a:pt x="289191" y="93571"/>
                    <a:pt x="289191" y="88291"/>
                    <a:pt x="285222" y="84332"/>
                  </a:cubicBezTo>
                  <a:cubicBezTo>
                    <a:pt x="285222" y="84332"/>
                    <a:pt x="285222" y="84332"/>
                    <a:pt x="275962" y="77732"/>
                  </a:cubicBezTo>
                  <a:cubicBezTo>
                    <a:pt x="281253" y="69813"/>
                    <a:pt x="287868" y="61894"/>
                    <a:pt x="294483" y="53975"/>
                  </a:cubicBezTo>
                  <a:close/>
                  <a:moveTo>
                    <a:pt x="43657" y="53975"/>
                  </a:moveTo>
                  <a:cubicBezTo>
                    <a:pt x="50271" y="61894"/>
                    <a:pt x="56886" y="69813"/>
                    <a:pt x="62177" y="77732"/>
                  </a:cubicBezTo>
                  <a:cubicBezTo>
                    <a:pt x="62177" y="77732"/>
                    <a:pt x="62177" y="77732"/>
                    <a:pt x="52917" y="84332"/>
                  </a:cubicBezTo>
                  <a:cubicBezTo>
                    <a:pt x="48948" y="88291"/>
                    <a:pt x="48948" y="93571"/>
                    <a:pt x="51594" y="97530"/>
                  </a:cubicBezTo>
                  <a:cubicBezTo>
                    <a:pt x="54240" y="100170"/>
                    <a:pt x="56886" y="101490"/>
                    <a:pt x="59532" y="101490"/>
                  </a:cubicBezTo>
                  <a:cubicBezTo>
                    <a:pt x="60855" y="101490"/>
                    <a:pt x="63500" y="100170"/>
                    <a:pt x="64823" y="98850"/>
                  </a:cubicBezTo>
                  <a:cubicBezTo>
                    <a:pt x="64823" y="98850"/>
                    <a:pt x="64823" y="98850"/>
                    <a:pt x="71438" y="93571"/>
                  </a:cubicBezTo>
                  <a:cubicBezTo>
                    <a:pt x="74084" y="101490"/>
                    <a:pt x="76730" y="108089"/>
                    <a:pt x="79375" y="116008"/>
                  </a:cubicBezTo>
                  <a:cubicBezTo>
                    <a:pt x="79375" y="116008"/>
                    <a:pt x="79375" y="116008"/>
                    <a:pt x="68792" y="122607"/>
                  </a:cubicBezTo>
                  <a:cubicBezTo>
                    <a:pt x="64823" y="125247"/>
                    <a:pt x="63500" y="130526"/>
                    <a:pt x="66146" y="135806"/>
                  </a:cubicBezTo>
                  <a:cubicBezTo>
                    <a:pt x="68792" y="138445"/>
                    <a:pt x="71438" y="139765"/>
                    <a:pt x="74084" y="139765"/>
                  </a:cubicBezTo>
                  <a:cubicBezTo>
                    <a:pt x="76730" y="139765"/>
                    <a:pt x="78053" y="138445"/>
                    <a:pt x="79375" y="137125"/>
                  </a:cubicBezTo>
                  <a:cubicBezTo>
                    <a:pt x="79375" y="137125"/>
                    <a:pt x="79375" y="137125"/>
                    <a:pt x="84667" y="134486"/>
                  </a:cubicBezTo>
                  <a:cubicBezTo>
                    <a:pt x="85990" y="142405"/>
                    <a:pt x="87313" y="150324"/>
                    <a:pt x="87313" y="158243"/>
                  </a:cubicBezTo>
                  <a:cubicBezTo>
                    <a:pt x="87313" y="158243"/>
                    <a:pt x="87313" y="158243"/>
                    <a:pt x="78053" y="158243"/>
                  </a:cubicBezTo>
                  <a:cubicBezTo>
                    <a:pt x="72761" y="158243"/>
                    <a:pt x="68792" y="162202"/>
                    <a:pt x="68792" y="167482"/>
                  </a:cubicBezTo>
                  <a:cubicBezTo>
                    <a:pt x="68792" y="172761"/>
                    <a:pt x="72761" y="176721"/>
                    <a:pt x="78053" y="176721"/>
                  </a:cubicBezTo>
                  <a:cubicBezTo>
                    <a:pt x="78053" y="176721"/>
                    <a:pt x="78053" y="176721"/>
                    <a:pt x="87313" y="176721"/>
                  </a:cubicBezTo>
                  <a:cubicBezTo>
                    <a:pt x="87313" y="184640"/>
                    <a:pt x="85990" y="192559"/>
                    <a:pt x="84667" y="200478"/>
                  </a:cubicBezTo>
                  <a:cubicBezTo>
                    <a:pt x="84667" y="200478"/>
                    <a:pt x="84667" y="200478"/>
                    <a:pt x="79375" y="197838"/>
                  </a:cubicBezTo>
                  <a:cubicBezTo>
                    <a:pt x="75407" y="193879"/>
                    <a:pt x="70115" y="195198"/>
                    <a:pt x="66146" y="199158"/>
                  </a:cubicBezTo>
                  <a:cubicBezTo>
                    <a:pt x="63500" y="204437"/>
                    <a:pt x="64823" y="209717"/>
                    <a:pt x="68792" y="212356"/>
                  </a:cubicBezTo>
                  <a:cubicBezTo>
                    <a:pt x="68792" y="212356"/>
                    <a:pt x="68792" y="212356"/>
                    <a:pt x="79375" y="218956"/>
                  </a:cubicBezTo>
                  <a:cubicBezTo>
                    <a:pt x="76730" y="226875"/>
                    <a:pt x="74084" y="233474"/>
                    <a:pt x="71438" y="241393"/>
                  </a:cubicBezTo>
                  <a:cubicBezTo>
                    <a:pt x="71438" y="241393"/>
                    <a:pt x="71438" y="241393"/>
                    <a:pt x="64823" y="236114"/>
                  </a:cubicBezTo>
                  <a:cubicBezTo>
                    <a:pt x="60855" y="232154"/>
                    <a:pt x="55563" y="233474"/>
                    <a:pt x="51594" y="237433"/>
                  </a:cubicBezTo>
                  <a:cubicBezTo>
                    <a:pt x="48948" y="241393"/>
                    <a:pt x="48948" y="246672"/>
                    <a:pt x="52917" y="250632"/>
                  </a:cubicBezTo>
                  <a:cubicBezTo>
                    <a:pt x="52917" y="250632"/>
                    <a:pt x="52917" y="250632"/>
                    <a:pt x="62177" y="257231"/>
                  </a:cubicBezTo>
                  <a:cubicBezTo>
                    <a:pt x="56886" y="265150"/>
                    <a:pt x="50271" y="273069"/>
                    <a:pt x="43657" y="280988"/>
                  </a:cubicBezTo>
                  <a:cubicBezTo>
                    <a:pt x="17198" y="250632"/>
                    <a:pt x="0" y="211037"/>
                    <a:pt x="0" y="167482"/>
                  </a:cubicBezTo>
                  <a:cubicBezTo>
                    <a:pt x="0" y="123927"/>
                    <a:pt x="17198" y="84332"/>
                    <a:pt x="43657" y="53975"/>
                  </a:cubicBezTo>
                  <a:close/>
                  <a:moveTo>
                    <a:pt x="169070" y="0"/>
                  </a:moveTo>
                  <a:cubicBezTo>
                    <a:pt x="208658" y="0"/>
                    <a:pt x="245608" y="14461"/>
                    <a:pt x="274639" y="36810"/>
                  </a:cubicBezTo>
                  <a:cubicBezTo>
                    <a:pt x="268041" y="44698"/>
                    <a:pt x="261443" y="53900"/>
                    <a:pt x="256164" y="61789"/>
                  </a:cubicBezTo>
                  <a:cubicBezTo>
                    <a:pt x="256164" y="61789"/>
                    <a:pt x="256164" y="61789"/>
                    <a:pt x="246927" y="55215"/>
                  </a:cubicBezTo>
                  <a:cubicBezTo>
                    <a:pt x="242968" y="51271"/>
                    <a:pt x="237690" y="52586"/>
                    <a:pt x="233731" y="56530"/>
                  </a:cubicBezTo>
                  <a:cubicBezTo>
                    <a:pt x="231092" y="60474"/>
                    <a:pt x="231092" y="65733"/>
                    <a:pt x="235051" y="69677"/>
                  </a:cubicBezTo>
                  <a:cubicBezTo>
                    <a:pt x="235051" y="69677"/>
                    <a:pt x="235051" y="69677"/>
                    <a:pt x="245608" y="77565"/>
                  </a:cubicBezTo>
                  <a:cubicBezTo>
                    <a:pt x="241649" y="85452"/>
                    <a:pt x="239009" y="93340"/>
                    <a:pt x="236370" y="101228"/>
                  </a:cubicBezTo>
                  <a:cubicBezTo>
                    <a:pt x="236370" y="101228"/>
                    <a:pt x="236370" y="101228"/>
                    <a:pt x="228453" y="95970"/>
                  </a:cubicBezTo>
                  <a:cubicBezTo>
                    <a:pt x="224494" y="93340"/>
                    <a:pt x="217896" y="94655"/>
                    <a:pt x="215256" y="98599"/>
                  </a:cubicBezTo>
                  <a:cubicBezTo>
                    <a:pt x="212617" y="102543"/>
                    <a:pt x="213937" y="109116"/>
                    <a:pt x="217896" y="111745"/>
                  </a:cubicBezTo>
                  <a:cubicBezTo>
                    <a:pt x="217896" y="111745"/>
                    <a:pt x="217896" y="111745"/>
                    <a:pt x="229772" y="119633"/>
                  </a:cubicBezTo>
                  <a:cubicBezTo>
                    <a:pt x="227133" y="132780"/>
                    <a:pt x="224494" y="145926"/>
                    <a:pt x="224494" y="159073"/>
                  </a:cubicBezTo>
                  <a:cubicBezTo>
                    <a:pt x="224494" y="159073"/>
                    <a:pt x="224494" y="159073"/>
                    <a:pt x="215256" y="159073"/>
                  </a:cubicBezTo>
                  <a:cubicBezTo>
                    <a:pt x="209978" y="159073"/>
                    <a:pt x="204700" y="163017"/>
                    <a:pt x="204700" y="168275"/>
                  </a:cubicBezTo>
                  <a:cubicBezTo>
                    <a:pt x="204700" y="173534"/>
                    <a:pt x="209978" y="177478"/>
                    <a:pt x="215256" y="177478"/>
                  </a:cubicBezTo>
                  <a:cubicBezTo>
                    <a:pt x="215256" y="177478"/>
                    <a:pt x="215256" y="177478"/>
                    <a:pt x="224494" y="177478"/>
                  </a:cubicBezTo>
                  <a:cubicBezTo>
                    <a:pt x="224494" y="190624"/>
                    <a:pt x="227133" y="203771"/>
                    <a:pt x="229772" y="216917"/>
                  </a:cubicBezTo>
                  <a:cubicBezTo>
                    <a:pt x="229772" y="216917"/>
                    <a:pt x="229772" y="216917"/>
                    <a:pt x="217896" y="224805"/>
                  </a:cubicBezTo>
                  <a:cubicBezTo>
                    <a:pt x="213937" y="227434"/>
                    <a:pt x="212617" y="234008"/>
                    <a:pt x="215256" y="237952"/>
                  </a:cubicBezTo>
                  <a:cubicBezTo>
                    <a:pt x="217896" y="240581"/>
                    <a:pt x="220535" y="241896"/>
                    <a:pt x="223174" y="241896"/>
                  </a:cubicBezTo>
                  <a:cubicBezTo>
                    <a:pt x="224494" y="241896"/>
                    <a:pt x="227133" y="241896"/>
                    <a:pt x="228453" y="240581"/>
                  </a:cubicBezTo>
                  <a:cubicBezTo>
                    <a:pt x="228453" y="240581"/>
                    <a:pt x="228453" y="240581"/>
                    <a:pt x="236370" y="235322"/>
                  </a:cubicBezTo>
                  <a:cubicBezTo>
                    <a:pt x="239009" y="243210"/>
                    <a:pt x="241649" y="251098"/>
                    <a:pt x="245608" y="258986"/>
                  </a:cubicBezTo>
                  <a:cubicBezTo>
                    <a:pt x="245608" y="258986"/>
                    <a:pt x="245608" y="258986"/>
                    <a:pt x="235051" y="266874"/>
                  </a:cubicBezTo>
                  <a:cubicBezTo>
                    <a:pt x="231092" y="270818"/>
                    <a:pt x="231092" y="276076"/>
                    <a:pt x="233731" y="280020"/>
                  </a:cubicBezTo>
                  <a:cubicBezTo>
                    <a:pt x="236370" y="282650"/>
                    <a:pt x="239009" y="283964"/>
                    <a:pt x="241649" y="283964"/>
                  </a:cubicBezTo>
                  <a:cubicBezTo>
                    <a:pt x="242968" y="283964"/>
                    <a:pt x="245608" y="282650"/>
                    <a:pt x="246927" y="281335"/>
                  </a:cubicBezTo>
                  <a:lnTo>
                    <a:pt x="256164" y="274762"/>
                  </a:lnTo>
                  <a:cubicBezTo>
                    <a:pt x="261443" y="282650"/>
                    <a:pt x="268041" y="291852"/>
                    <a:pt x="274639" y="299740"/>
                  </a:cubicBezTo>
                  <a:cubicBezTo>
                    <a:pt x="245608" y="322089"/>
                    <a:pt x="208658" y="336550"/>
                    <a:pt x="169070" y="336550"/>
                  </a:cubicBezTo>
                  <a:cubicBezTo>
                    <a:pt x="129482" y="336550"/>
                    <a:pt x="92532" y="322089"/>
                    <a:pt x="63501" y="299740"/>
                  </a:cubicBezTo>
                  <a:cubicBezTo>
                    <a:pt x="70099" y="291852"/>
                    <a:pt x="76697" y="282650"/>
                    <a:pt x="81976" y="274762"/>
                  </a:cubicBezTo>
                  <a:cubicBezTo>
                    <a:pt x="81976" y="274762"/>
                    <a:pt x="81976" y="274762"/>
                    <a:pt x="91213" y="281335"/>
                  </a:cubicBezTo>
                  <a:cubicBezTo>
                    <a:pt x="92532" y="282650"/>
                    <a:pt x="95172" y="283964"/>
                    <a:pt x="96491" y="283964"/>
                  </a:cubicBezTo>
                  <a:cubicBezTo>
                    <a:pt x="99131" y="283964"/>
                    <a:pt x="101770" y="282650"/>
                    <a:pt x="104409" y="280020"/>
                  </a:cubicBezTo>
                  <a:cubicBezTo>
                    <a:pt x="107048" y="276076"/>
                    <a:pt x="107048" y="270818"/>
                    <a:pt x="103089" y="266874"/>
                  </a:cubicBezTo>
                  <a:cubicBezTo>
                    <a:pt x="103089" y="266874"/>
                    <a:pt x="103089" y="266874"/>
                    <a:pt x="92532" y="258986"/>
                  </a:cubicBezTo>
                  <a:cubicBezTo>
                    <a:pt x="96491" y="251098"/>
                    <a:pt x="99131" y="243210"/>
                    <a:pt x="101770" y="235322"/>
                  </a:cubicBezTo>
                  <a:cubicBezTo>
                    <a:pt x="101770" y="235322"/>
                    <a:pt x="101770" y="235322"/>
                    <a:pt x="109687" y="240581"/>
                  </a:cubicBezTo>
                  <a:cubicBezTo>
                    <a:pt x="111007" y="241896"/>
                    <a:pt x="112327" y="241896"/>
                    <a:pt x="114966" y="241896"/>
                  </a:cubicBezTo>
                  <a:cubicBezTo>
                    <a:pt x="117605" y="241896"/>
                    <a:pt x="120244" y="240581"/>
                    <a:pt x="122884" y="237952"/>
                  </a:cubicBezTo>
                  <a:cubicBezTo>
                    <a:pt x="125523" y="234008"/>
                    <a:pt x="124203" y="227434"/>
                    <a:pt x="120244" y="224805"/>
                  </a:cubicBezTo>
                  <a:cubicBezTo>
                    <a:pt x="120244" y="224805"/>
                    <a:pt x="120244" y="224805"/>
                    <a:pt x="108368" y="216917"/>
                  </a:cubicBezTo>
                  <a:cubicBezTo>
                    <a:pt x="111007" y="203771"/>
                    <a:pt x="113646" y="190624"/>
                    <a:pt x="113646" y="177478"/>
                  </a:cubicBezTo>
                  <a:cubicBezTo>
                    <a:pt x="113646" y="177478"/>
                    <a:pt x="113646" y="177478"/>
                    <a:pt x="122884" y="177478"/>
                  </a:cubicBezTo>
                  <a:cubicBezTo>
                    <a:pt x="128162" y="177478"/>
                    <a:pt x="133440" y="173534"/>
                    <a:pt x="133440" y="168275"/>
                  </a:cubicBezTo>
                  <a:cubicBezTo>
                    <a:pt x="133440" y="163017"/>
                    <a:pt x="128162" y="159073"/>
                    <a:pt x="122884" y="159073"/>
                  </a:cubicBezTo>
                  <a:cubicBezTo>
                    <a:pt x="122884" y="159073"/>
                    <a:pt x="122884" y="159073"/>
                    <a:pt x="113646" y="159073"/>
                  </a:cubicBezTo>
                  <a:cubicBezTo>
                    <a:pt x="113646" y="145926"/>
                    <a:pt x="111007" y="132780"/>
                    <a:pt x="108368" y="119633"/>
                  </a:cubicBezTo>
                  <a:cubicBezTo>
                    <a:pt x="108368" y="119633"/>
                    <a:pt x="108368" y="119633"/>
                    <a:pt x="120244" y="111745"/>
                  </a:cubicBezTo>
                  <a:cubicBezTo>
                    <a:pt x="124203" y="109116"/>
                    <a:pt x="125523" y="102543"/>
                    <a:pt x="122884" y="98599"/>
                  </a:cubicBezTo>
                  <a:cubicBezTo>
                    <a:pt x="120244" y="94655"/>
                    <a:pt x="113646" y="93340"/>
                    <a:pt x="109687" y="95970"/>
                  </a:cubicBezTo>
                  <a:cubicBezTo>
                    <a:pt x="109687" y="95970"/>
                    <a:pt x="109687" y="95970"/>
                    <a:pt x="101770" y="101228"/>
                  </a:cubicBezTo>
                  <a:cubicBezTo>
                    <a:pt x="99131" y="93340"/>
                    <a:pt x="96491" y="85452"/>
                    <a:pt x="92532" y="77565"/>
                  </a:cubicBezTo>
                  <a:cubicBezTo>
                    <a:pt x="92532" y="77565"/>
                    <a:pt x="92532" y="77565"/>
                    <a:pt x="103089" y="69677"/>
                  </a:cubicBezTo>
                  <a:cubicBezTo>
                    <a:pt x="107048" y="65733"/>
                    <a:pt x="107048" y="60474"/>
                    <a:pt x="104409" y="56530"/>
                  </a:cubicBezTo>
                  <a:cubicBezTo>
                    <a:pt x="100450" y="52586"/>
                    <a:pt x="95172" y="51271"/>
                    <a:pt x="91213" y="55215"/>
                  </a:cubicBezTo>
                  <a:cubicBezTo>
                    <a:pt x="91213" y="55215"/>
                    <a:pt x="91213" y="55215"/>
                    <a:pt x="81976" y="61789"/>
                  </a:cubicBezTo>
                  <a:cubicBezTo>
                    <a:pt x="76697" y="53900"/>
                    <a:pt x="70099" y="44698"/>
                    <a:pt x="63501" y="36810"/>
                  </a:cubicBezTo>
                  <a:cubicBezTo>
                    <a:pt x="92532" y="14461"/>
                    <a:pt x="129482" y="0"/>
                    <a:pt x="169070" y="0"/>
                  </a:cubicBezTo>
                  <a:close/>
                </a:path>
              </a:pathLst>
            </a:custGeom>
            <a:solidFill>
              <a:schemeClr val="bg1"/>
            </a:solidFill>
            <a:ln w="19050">
              <a:noFill/>
              <a:round/>
            </a:ln>
          </p:spPr>
          <p:txBody>
            <a:bodyPr anchor="ctr"/>
            <a:lstStyle/>
            <a:p>
              <a:pPr algn="ctr"/>
              <a:endParaRPr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任意多边形 35">
              <a:extLst>
                <a:ext uri="{FF2B5EF4-FFF2-40B4-BE49-F238E27FC236}">
                  <a16:creationId xmlns="" xmlns:a16="http://schemas.microsoft.com/office/drawing/2014/main" id="{D18FCF3F-E348-4934-A416-08B6E582F59C}"/>
                </a:ext>
              </a:extLst>
            </p:cNvPr>
            <p:cNvSpPr/>
            <p:nvPr/>
          </p:nvSpPr>
          <p:spPr bwMode="auto">
            <a:xfrm>
              <a:off x="6703733"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20000"/>
            </a:bodyPr>
            <a:lstStyle/>
            <a:p>
              <a:pPr algn="ctr"/>
              <a:r>
                <a:rPr lang="en-US" altLang="zh-CN" sz="3200" dirty="0">
                  <a:solidFill>
                    <a:schemeClr val="accent4">
                      <a:lumMod val="100000"/>
                    </a:schemeClr>
                  </a:solidFill>
                  <a:latin typeface="Arial-Rounded" panose="020B0500000000000000" pitchFamily="34" charset="0"/>
                  <a:ea typeface="Arial-Rounded" panose="020B0500000000000000" pitchFamily="34" charset="0"/>
                  <a:cs typeface="Arial-Rounded" panose="020B0500000000000000" pitchFamily="34" charset="0"/>
                </a:rPr>
                <a:t>03</a:t>
              </a:r>
            </a:p>
          </p:txBody>
        </p:sp>
        <p:sp>
          <p:nvSpPr>
            <p:cNvPr id="27" name="矩形 23">
              <a:extLst>
                <a:ext uri="{FF2B5EF4-FFF2-40B4-BE49-F238E27FC236}">
                  <a16:creationId xmlns="" xmlns:a16="http://schemas.microsoft.com/office/drawing/2014/main" id="{26F4FB26-BD11-46D6-866F-79EE495F5C49}"/>
                </a:ext>
              </a:extLst>
            </p:cNvPr>
            <p:cNvSpPr/>
            <p:nvPr/>
          </p:nvSpPr>
          <p:spPr bwMode="auto">
            <a:xfrm>
              <a:off x="8167216" y="3266531"/>
              <a:ext cx="588553" cy="272806"/>
            </a:xfrm>
            <a:prstGeom prst="rect">
              <a:avLst/>
            </a:prstGeom>
            <a:solidFill>
              <a:schemeClr val="accent4">
                <a:lumMod val="100000"/>
              </a:schemeClr>
            </a:solidFill>
            <a:ln w="19050">
              <a:noFill/>
              <a:round/>
            </a:ln>
          </p:spPr>
          <p:txBody>
            <a:bodyPr vert="horz" wrap="none" lIns="0" tIns="0" rIns="0" bIns="0" anchor="ctr" anchorCtr="1" compatLnSpc="1">
              <a:noAutofit/>
            </a:bodyPr>
            <a:lstStyle/>
            <a:p>
              <a:pPr algn="ctr"/>
              <a:r>
                <a:rPr lang="en-US" altLang="zh-CN" sz="3600" b="1" dirty="0" err="1">
                  <a:latin typeface="Times New Roman" pitchFamily="18" charset="0"/>
                  <a:ea typeface="Arial-Rounded" panose="020B0500000000000000" pitchFamily="34" charset="0"/>
                  <a:cs typeface="Times New Roman" pitchFamily="18" charset="0"/>
                </a:rPr>
                <a:t>lưỡi</a:t>
              </a:r>
              <a:r>
                <a:rPr lang="en-US" altLang="zh-CN" sz="3600" b="1" dirty="0">
                  <a:latin typeface="Times New Roman" pitchFamily="18" charset="0"/>
                  <a:ea typeface="Arial-Rounded" panose="020B0500000000000000" pitchFamily="34" charset="0"/>
                  <a:cs typeface="Times New Roman" pitchFamily="18" charset="0"/>
                </a:rPr>
                <a:t> </a:t>
              </a:r>
              <a:r>
                <a:rPr lang="en-US" altLang="zh-CN" sz="3600" b="1" dirty="0" err="1">
                  <a:latin typeface="Times New Roman" pitchFamily="18" charset="0"/>
                  <a:ea typeface="Arial-Rounded" panose="020B0500000000000000" pitchFamily="34" charset="0"/>
                  <a:cs typeface="Times New Roman" pitchFamily="18" charset="0"/>
                </a:rPr>
                <a:t>tầm</a:t>
              </a:r>
              <a:r>
                <a:rPr lang="en-US" altLang="zh-CN" sz="3600" b="1" dirty="0">
                  <a:latin typeface="Times New Roman" pitchFamily="18" charset="0"/>
                  <a:ea typeface="Arial-Rounded" panose="020B0500000000000000" pitchFamily="34" charset="0"/>
                  <a:cs typeface="Times New Roman" pitchFamily="18" charset="0"/>
                </a:rPr>
                <a:t> </a:t>
              </a:r>
              <a:r>
                <a:rPr lang="en-US" altLang="zh-CN" sz="3600" b="1" dirty="0" err="1">
                  <a:latin typeface="Times New Roman" pitchFamily="18" charset="0"/>
                  <a:ea typeface="Arial-Rounded" panose="020B0500000000000000" pitchFamily="34" charset="0"/>
                  <a:cs typeface="Times New Roman" pitchFamily="18" charset="0"/>
                </a:rPr>
                <a:t>sét</a:t>
              </a:r>
              <a:endParaRPr lang="zh-CN" altLang="en-US" sz="3600" b="1" dirty="0">
                <a:latin typeface="Times New Roman" pitchFamily="18" charset="0"/>
                <a:ea typeface="Arial-Rounded" panose="020B0500000000000000" pitchFamily="34" charset="0"/>
                <a:cs typeface="Times New Roman" pitchFamily="18" charset="0"/>
              </a:endParaRPr>
            </a:p>
          </p:txBody>
        </p:sp>
      </p:grpSp>
      <p:sp>
        <p:nvSpPr>
          <p:cNvPr id="28" name="Rounded Rectangle 43">
            <a:extLst>
              <a:ext uri="{FF2B5EF4-FFF2-40B4-BE49-F238E27FC236}">
                <a16:creationId xmlns="" xmlns:a16="http://schemas.microsoft.com/office/drawing/2014/main" id="{1DF2BE95-B978-4426-B5B0-D65CEB233A57}"/>
              </a:ext>
            </a:extLst>
          </p:cNvPr>
          <p:cNvSpPr/>
          <p:nvPr/>
        </p:nvSpPr>
        <p:spPr>
          <a:xfrm>
            <a:off x="2292439" y="802440"/>
            <a:ext cx="5769893"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ea typeface="Arial-Rounded" panose="020B0500000000000000" pitchFamily="34" charset="0"/>
                <a:cs typeface="Times New Roman" pitchFamily="18" charset="0"/>
              </a:rPr>
              <a:t>LUYỆN ĐỌC TỪ KHÓ</a:t>
            </a:r>
          </a:p>
        </p:txBody>
      </p:sp>
    </p:spTree>
    <p:extLst>
      <p:ext uri="{BB962C8B-B14F-4D97-AF65-F5344CB8AC3E}">
        <p14:creationId xmlns:p14="http://schemas.microsoft.com/office/powerpoint/2010/main" val="19780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fltVal val="0.5"/>
                                          </p:val>
                                        </p:tav>
                                        <p:tav tm="100000">
                                          <p:val>
                                            <p:strVal val="#ppt_x"/>
                                          </p:val>
                                        </p:tav>
                                      </p:tavLst>
                                    </p:anim>
                                    <p:anim calcmode="lin" valueType="num">
                                      <p:cBhvr>
                                        <p:cTn id="19" dur="500" fill="hold"/>
                                        <p:tgtEl>
                                          <p:spTgt spid="1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fltVal val="0.5"/>
                                          </p:val>
                                        </p:tav>
                                        <p:tav tm="100000">
                                          <p:val>
                                            <p:strVal val="#ppt_x"/>
                                          </p:val>
                                        </p:tav>
                                      </p:tavLst>
                                    </p:anim>
                                    <p:anim calcmode="lin" valueType="num">
                                      <p:cBhvr>
                                        <p:cTn id="27"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 xmlns:a16="http://schemas.microsoft.com/office/drawing/2014/main" id="{0AA62BB4-087A-4B7E-BBB5-FB3FAB4CF331}"/>
              </a:ext>
            </a:extLst>
          </p:cNvPr>
          <p:cNvSpPr/>
          <p:nvPr/>
        </p:nvSpPr>
        <p:spPr>
          <a:xfrm>
            <a:off x="2112135" y="802440"/>
            <a:ext cx="5950197"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LUYỆN ĐỌC CÂU</a:t>
            </a:r>
            <a:r>
              <a:rPr kumimoji="0" lang="en-US" sz="3600" b="1" i="0" u="none" strike="noStrike" kern="1200" cap="none" spc="0" normalizeH="0" noProof="0" dirty="0">
                <a:ln>
                  <a:noFill/>
                </a:ln>
                <a:solidFill>
                  <a:prstClr val="white"/>
                </a:solidFill>
                <a:effectLst/>
                <a:uLnTx/>
                <a:uFillTx/>
                <a:latin typeface="Times New Roman" pitchFamily="18" charset="0"/>
                <a:cs typeface="Times New Roman" pitchFamily="18" charset="0"/>
              </a:rPr>
              <a:t> DÀI</a:t>
            </a:r>
            <a:endParaRPr kumimoji="0" lang="en-US" sz="3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8E210D71-44D9-46FC-A5F3-34D46F354ECF}"/>
              </a:ext>
            </a:extLst>
          </p:cNvPr>
          <p:cNvSpPr/>
          <p:nvPr/>
        </p:nvSpPr>
        <p:spPr>
          <a:xfrm>
            <a:off x="733147" y="1766043"/>
            <a:ext cx="10486162" cy="2025619"/>
          </a:xfrm>
          <a:prstGeom prst="rect">
            <a:avLst/>
          </a:prstGeom>
          <a:ln>
            <a:noFill/>
          </a:ln>
        </p:spPr>
        <p:txBody>
          <a:bodyPr wrap="square">
            <a:spAutoFit/>
          </a:bodyPr>
          <a:lstStyle/>
          <a:p>
            <a:pPr algn="just">
              <a:lnSpc>
                <a:spcPct val="120000"/>
              </a:lnSpc>
              <a:spcAft>
                <a:spcPts val="800"/>
              </a:spcAft>
            </a:pPr>
            <a:r>
              <a:rPr lang="vi-VN" sz="3600" b="1" dirty="0">
                <a:solidFill>
                  <a:srgbClr val="000000"/>
                </a:solidFill>
                <a:latin typeface="Times New Roman" pitchFamily="18" charset="0"/>
                <a:ea typeface="Arial-Rounded" panose="020B0500000000000000" pitchFamily="34" charset="0"/>
                <a:cs typeface="Times New Roman" pitchFamily="18" charset="0"/>
              </a:rPr>
              <a:t>Ngày xưa,</a:t>
            </a:r>
            <a:r>
              <a:rPr lang="vi-VN" sz="3600" b="1" dirty="0">
                <a:solidFill>
                  <a:srgbClr val="FF0000"/>
                </a:solidFill>
                <a:latin typeface="Times New Roman" pitchFamily="18" charset="0"/>
                <a:ea typeface="Arial-Rounded" panose="020B0500000000000000" pitchFamily="34" charset="0"/>
                <a:cs typeface="Times New Roman" pitchFamily="18" charset="0"/>
              </a:rPr>
              <a:t>/</a:t>
            </a:r>
            <a:r>
              <a:rPr lang="vi-VN" sz="3600" b="1" dirty="0">
                <a:solidFill>
                  <a:srgbClr val="000000"/>
                </a:solidFill>
                <a:latin typeface="Times New Roman" pitchFamily="18" charset="0"/>
                <a:ea typeface="Arial-Rounded" panose="020B0500000000000000" pitchFamily="34" charset="0"/>
                <a:cs typeface="Times New Roman" pitchFamily="18" charset="0"/>
              </a:rPr>
              <a:t> có một năm trời nắng hạn rất lâu,</a:t>
            </a:r>
            <a:r>
              <a:rPr lang="vi-VN" sz="3600" b="1" dirty="0">
                <a:solidFill>
                  <a:srgbClr val="FF0000"/>
                </a:solidFill>
                <a:latin typeface="Times New Roman" pitchFamily="18" charset="0"/>
                <a:ea typeface="Arial-Rounded" panose="020B0500000000000000" pitchFamily="34" charset="0"/>
                <a:cs typeface="Times New Roman" pitchFamily="18" charset="0"/>
              </a:rPr>
              <a:t>/</a:t>
            </a:r>
            <a:r>
              <a:rPr lang="vi-VN" sz="3600" b="1" dirty="0">
                <a:solidFill>
                  <a:srgbClr val="000000"/>
                </a:solidFill>
                <a:latin typeface="Times New Roman" pitchFamily="18" charset="0"/>
                <a:ea typeface="Arial-Rounded" panose="020B0500000000000000" pitchFamily="34" charset="0"/>
                <a:cs typeface="Times New Roman" pitchFamily="18" charset="0"/>
              </a:rPr>
              <a:t> ruộng đồng nứt nẻ,</a:t>
            </a:r>
            <a:r>
              <a:rPr lang="vi-VN" sz="3600" b="1" dirty="0">
                <a:solidFill>
                  <a:srgbClr val="FF0000"/>
                </a:solidFill>
                <a:latin typeface="Times New Roman" pitchFamily="18" charset="0"/>
                <a:ea typeface="Arial-Rounded" panose="020B0500000000000000" pitchFamily="34" charset="0"/>
                <a:cs typeface="Times New Roman" pitchFamily="18" charset="0"/>
              </a:rPr>
              <a:t>/</a:t>
            </a:r>
            <a:r>
              <a:rPr lang="vi-VN" sz="3600" b="1" dirty="0">
                <a:solidFill>
                  <a:srgbClr val="000000"/>
                </a:solidFill>
                <a:latin typeface="Times New Roman" pitchFamily="18" charset="0"/>
                <a:ea typeface="Arial-Rounded" panose="020B0500000000000000" pitchFamily="34" charset="0"/>
                <a:cs typeface="Times New Roman" pitchFamily="18" charset="0"/>
              </a:rPr>
              <a:t> cây cỏ trụi trơ,</a:t>
            </a:r>
            <a:r>
              <a:rPr lang="vi-VN" sz="3600" b="1" dirty="0">
                <a:solidFill>
                  <a:srgbClr val="FF0000"/>
                </a:solidFill>
                <a:latin typeface="Times New Roman" pitchFamily="18" charset="0"/>
                <a:ea typeface="Arial-Rounded" panose="020B0500000000000000" pitchFamily="34" charset="0"/>
                <a:cs typeface="Times New Roman" pitchFamily="18" charset="0"/>
              </a:rPr>
              <a:t>/</a:t>
            </a:r>
            <a:r>
              <a:rPr lang="vi-VN" sz="3600" b="1" dirty="0">
                <a:solidFill>
                  <a:srgbClr val="000000"/>
                </a:solidFill>
                <a:latin typeface="Times New Roman" pitchFamily="18" charset="0"/>
                <a:ea typeface="Arial-Rounded" panose="020B0500000000000000" pitchFamily="34" charset="0"/>
                <a:cs typeface="Times New Roman" pitchFamily="18" charset="0"/>
              </a:rPr>
              <a:t>chim muông khát khô cả họng</a:t>
            </a:r>
            <a:r>
              <a:rPr lang="vi-VN" sz="3600" b="1" dirty="0">
                <a:solidFill>
                  <a:srgbClr val="FF0000"/>
                </a:solidFill>
                <a:latin typeface="Times New Roman" pitchFamily="18" charset="0"/>
                <a:ea typeface="Arial-Rounded" panose="020B0500000000000000" pitchFamily="34" charset="0"/>
                <a:cs typeface="Times New Roman" pitchFamily="18" charset="0"/>
              </a:rPr>
              <a:t>.//</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6181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D287777-B4BA-408A-8585-F6AF2149A487}"/>
              </a:ext>
            </a:extLst>
          </p:cNvPr>
          <p:cNvGrpSpPr/>
          <p:nvPr/>
        </p:nvGrpSpPr>
        <p:grpSpPr>
          <a:xfrm>
            <a:off x="7572374" y="2790825"/>
            <a:ext cx="4081145" cy="3752849"/>
            <a:chOff x="4338320" y="791752"/>
            <a:chExt cx="6115050" cy="5418548"/>
          </a:xfrm>
        </p:grpSpPr>
        <p:pic>
          <p:nvPicPr>
            <p:cNvPr id="9" name="Picture 8">
              <a:extLst>
                <a:ext uri="{FF2B5EF4-FFF2-40B4-BE49-F238E27FC236}">
                  <a16:creationId xmlns="" xmlns:a16="http://schemas.microsoft.com/office/drawing/2014/main" id="{36D8FB84-77DA-455A-9C4C-FB7DC84915E3}"/>
                </a:ext>
              </a:extLst>
            </p:cNvPr>
            <p:cNvPicPr>
              <a:picLocks noChangeAspect="1"/>
            </p:cNvPicPr>
            <p:nvPr/>
          </p:nvPicPr>
          <p:blipFill>
            <a:blip r:embed="rId6"/>
            <a:stretch>
              <a:fillRect/>
            </a:stretch>
          </p:blipFill>
          <p:spPr>
            <a:xfrm>
              <a:off x="4338320" y="791752"/>
              <a:ext cx="6115050" cy="5418548"/>
            </a:xfrm>
            <a:prstGeom prst="rect">
              <a:avLst/>
            </a:prstGeom>
          </p:spPr>
        </p:pic>
        <p:pic>
          <p:nvPicPr>
            <p:cNvPr id="11" name="Picture 10">
              <a:extLst>
                <a:ext uri="{FF2B5EF4-FFF2-40B4-BE49-F238E27FC236}">
                  <a16:creationId xmlns="" xmlns:a16="http://schemas.microsoft.com/office/drawing/2014/main" id="{8F893B43-3179-42C7-B835-595FA360EBC6}"/>
                </a:ext>
              </a:extLst>
            </p:cNvPr>
            <p:cNvPicPr>
              <a:picLocks noChangeAspect="1"/>
            </p:cNvPicPr>
            <p:nvPr/>
          </p:nvPicPr>
          <p:blipFill>
            <a:blip r:embed="rId7"/>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 xmlns:a16="http://schemas.microsoft.com/office/drawing/2014/main" id="{15F0BF62-1937-4B97-AE7B-DF69F65B133E}"/>
                </a:ext>
              </a:extLst>
            </p:cNvPr>
            <p:cNvPicPr>
              <a:picLocks noChangeAspect="1"/>
            </p:cNvPicPr>
            <p:nvPr/>
          </p:nvPicPr>
          <p:blipFill>
            <a:blip r:embed="rId7"/>
            <a:stretch>
              <a:fillRect/>
            </a:stretch>
          </p:blipFill>
          <p:spPr>
            <a:xfrm>
              <a:off x="4776787" y="2652712"/>
              <a:ext cx="725777" cy="509588"/>
            </a:xfrm>
            <a:prstGeom prst="rect">
              <a:avLst/>
            </a:prstGeom>
          </p:spPr>
        </p:pic>
        <p:pic>
          <p:nvPicPr>
            <p:cNvPr id="14" name="Picture 13">
              <a:extLst>
                <a:ext uri="{FF2B5EF4-FFF2-40B4-BE49-F238E27FC236}">
                  <a16:creationId xmlns="" xmlns:a16="http://schemas.microsoft.com/office/drawing/2014/main" id="{2F57BA44-1E90-4811-B377-3DE3F037A4DA}"/>
                </a:ext>
              </a:extLst>
            </p:cNvPr>
            <p:cNvPicPr>
              <a:picLocks noChangeAspect="1"/>
            </p:cNvPicPr>
            <p:nvPr/>
          </p:nvPicPr>
          <p:blipFill>
            <a:blip r:embed="rId7"/>
            <a:stretch>
              <a:fillRect/>
            </a:stretch>
          </p:blipFill>
          <p:spPr>
            <a:xfrm>
              <a:off x="4338637" y="833436"/>
              <a:ext cx="1471902" cy="1033463"/>
            </a:xfrm>
            <a:prstGeom prst="rect">
              <a:avLst/>
            </a:prstGeom>
          </p:spPr>
        </p:pic>
      </p:grpSp>
      <p:sp>
        <p:nvSpPr>
          <p:cNvPr id="16" name="TextBox 15">
            <a:extLst>
              <a:ext uri="{FF2B5EF4-FFF2-40B4-BE49-F238E27FC236}">
                <a16:creationId xmlns="" xmlns:a16="http://schemas.microsoft.com/office/drawing/2014/main" id="{D6451CAD-A80E-47C4-8550-CACB2E0D7FB9}"/>
              </a:ext>
            </a:extLst>
          </p:cNvPr>
          <p:cNvSpPr txBox="1"/>
          <p:nvPr/>
        </p:nvSpPr>
        <p:spPr>
          <a:xfrm>
            <a:off x="476251" y="352425"/>
            <a:ext cx="11177268" cy="6278642"/>
          </a:xfrm>
          <a:prstGeom prst="rect">
            <a:avLst/>
          </a:prstGeom>
          <a:solidFill>
            <a:schemeClr val="bg1"/>
          </a:solidFill>
        </p:spPr>
        <p:txBody>
          <a:bodyPr wrap="square" rtlCol="0">
            <a:spAutoFit/>
          </a:bodyPr>
          <a:lstStyle/>
          <a:p>
            <a:pPr algn="ctr">
              <a:defRPr/>
            </a:pPr>
            <a:r>
              <a:rPr lang="vi-VN" sz="2400" b="1" dirty="0">
                <a:solidFill>
                  <a:srgbClr val="FF0000"/>
                </a:solidFill>
                <a:latin typeface="Times New Roman" pitchFamily="18" charset="0"/>
                <a:ea typeface="Arial-Rounded" panose="020B0500000000000000" pitchFamily="34" charset="0"/>
                <a:cs typeface="Times New Roman" pitchFamily="18" charset="0"/>
              </a:rPr>
              <a:t>Cóc kiện Trời</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Ngày xưa, có một năm trời nắng hạn rất lâu, ruộng đồng nứt nẻ, cây cỏ trụi trơ, chim muông khát khô cả họng.</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Cóc thấy nguy quá, bèn lên thiên đình kiện Trời. Dọc đường, gặp cua, gấu, cọp, ong và cáo. Tất cả đều xin đi theo.</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Đến cửa nhà Trời, chỉ thấy một cái trống to, cóc bảo:</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Anh cua bò vào chum nước này. Cô ong đợi sau cánh cửa. Còn chị cáo, anh gấu, anh cọp thì nấp ở hai bên.</a:t>
            </a:r>
          </a:p>
          <a:p>
            <a:pPr algn="just">
              <a:defRPr/>
            </a:pPr>
            <a:r>
              <a:rPr lang="vi-VN" b="1" dirty="0">
                <a:solidFill>
                  <a:srgbClr val="000000"/>
                </a:solidFill>
                <a:latin typeface="Times New Roman" pitchFamily="18" charset="0"/>
                <a:ea typeface="Arial-Rounded" panose="020B0500000000000000" pitchFamily="34" charset="0"/>
                <a:cs typeface="Times New Roman" pitchFamily="18"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Trời túng thế, đành mời cóc vào. Cóc tâu:</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Muôn tâu Thượng đế! Đã lâu lắm rồi, trần gian không hề được một giọt nước mưa. Thượng đế cần làm mưa ngay để cứu muôn loài.</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Trời sợ trần gian nổi loạn, dịu giọng nói:</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Thôi, cậu hãy về đi. Ta sẽ cho mưa xuống!</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Lại còn dặn thêm:</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 Lần sau, hễ muốn mưa, cậu chỉ cần nghiến răng báo hiệu cho ta, khỏi phải lên đây!</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Cóc về đến trần gian thì nước đã ngập cả ruộng đồng.</a:t>
            </a:r>
          </a:p>
          <a:p>
            <a:pPr algn="just">
              <a:defRPr/>
            </a:pPr>
            <a:r>
              <a:rPr lang="en-US" b="1" dirty="0">
                <a:solidFill>
                  <a:srgbClr val="000000"/>
                </a:solidFill>
                <a:latin typeface="Times New Roman" pitchFamily="18" charset="0"/>
                <a:ea typeface="Arial-Rounded" panose="020B0500000000000000" pitchFamily="34" charset="0"/>
                <a:cs typeface="Times New Roman" pitchFamily="18" charset="0"/>
              </a:rPr>
              <a:t>   </a:t>
            </a:r>
            <a:r>
              <a:rPr lang="vi-VN" b="1" dirty="0">
                <a:solidFill>
                  <a:srgbClr val="000000"/>
                </a:solidFill>
                <a:latin typeface="Times New Roman" pitchFamily="18" charset="0"/>
                <a:ea typeface="Arial-Rounded" panose="020B0500000000000000" pitchFamily="34" charset="0"/>
                <a:cs typeface="Times New Roman" pitchFamily="18" charset="0"/>
              </a:rPr>
              <a:t>Từ đó, hễ cóc nghiến răng là trời đổ mưa.</a:t>
            </a:r>
          </a:p>
          <a:p>
            <a:pPr algn="r">
              <a:defRPr/>
            </a:pPr>
            <a:r>
              <a:rPr lang="vi-VN" b="1" dirty="0">
                <a:solidFill>
                  <a:srgbClr val="000000"/>
                </a:solidFill>
                <a:latin typeface="Times New Roman" pitchFamily="18" charset="0"/>
                <a:ea typeface="Arial-Rounded" panose="020B0500000000000000" pitchFamily="34" charset="0"/>
                <a:cs typeface="Times New Roman" pitchFamily="18" charset="0"/>
              </a:rPr>
              <a:t>(Truyện cổ Việt Nam)</a:t>
            </a:r>
          </a:p>
        </p:txBody>
      </p:sp>
      <p:grpSp>
        <p:nvGrpSpPr>
          <p:cNvPr id="10" name="Group 9">
            <a:extLst>
              <a:ext uri="{FF2B5EF4-FFF2-40B4-BE49-F238E27FC236}">
                <a16:creationId xmlns="" xmlns:a16="http://schemas.microsoft.com/office/drawing/2014/main" id="{2E3A9F70-459F-4ED3-9E9A-45BBCD15710F}"/>
              </a:ext>
            </a:extLst>
          </p:cNvPr>
          <p:cNvGrpSpPr/>
          <p:nvPr/>
        </p:nvGrpSpPr>
        <p:grpSpPr>
          <a:xfrm>
            <a:off x="73127" y="672134"/>
            <a:ext cx="11580392" cy="1080466"/>
            <a:chOff x="856327" y="920788"/>
            <a:chExt cx="9001489" cy="1370556"/>
          </a:xfrm>
        </p:grpSpPr>
        <p:sp>
          <p:nvSpPr>
            <p:cNvPr id="12" name="Rounded Rectangle 18">
              <a:extLst>
                <a:ext uri="{FF2B5EF4-FFF2-40B4-BE49-F238E27FC236}">
                  <a16:creationId xmlns="" xmlns:a16="http://schemas.microsoft.com/office/drawing/2014/main" id="{9B7B62A1-7818-41B2-9F68-B9877A6BBFF5}"/>
                </a:ext>
              </a:extLst>
            </p:cNvPr>
            <p:cNvSpPr/>
            <p:nvPr/>
          </p:nvSpPr>
          <p:spPr>
            <a:xfrm>
              <a:off x="1001579" y="1036000"/>
              <a:ext cx="8856237"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Arial"/>
                <a:ea typeface="微软雅黑"/>
              </a:endParaRPr>
            </a:p>
          </p:txBody>
        </p:sp>
        <p:grpSp>
          <p:nvGrpSpPr>
            <p:cNvPr id="17" name="Group 16">
              <a:extLst>
                <a:ext uri="{FF2B5EF4-FFF2-40B4-BE49-F238E27FC236}">
                  <a16:creationId xmlns="" xmlns:a16="http://schemas.microsoft.com/office/drawing/2014/main" id="{EC08E531-2C32-4E20-BA15-E4E1E184676C}"/>
                </a:ext>
              </a:extLst>
            </p:cNvPr>
            <p:cNvGrpSpPr/>
            <p:nvPr/>
          </p:nvGrpSpPr>
          <p:grpSpPr>
            <a:xfrm>
              <a:off x="856327" y="920788"/>
              <a:ext cx="428490" cy="634396"/>
              <a:chOff x="951863" y="770660"/>
              <a:chExt cx="428490" cy="634396"/>
            </a:xfrm>
          </p:grpSpPr>
          <p:sp>
            <p:nvSpPr>
              <p:cNvPr id="18" name="MH_SubTitle_1">
                <a:extLst>
                  <a:ext uri="{FF2B5EF4-FFF2-40B4-BE49-F238E27FC236}">
                    <a16:creationId xmlns="" xmlns:a16="http://schemas.microsoft.com/office/drawing/2014/main" id="{DD0C84BB-3BDD-4EA1-813C-EE7C696986F3}"/>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defTabSz="457200">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19" name="TextBox 18">
                <a:extLst>
                  <a:ext uri="{FF2B5EF4-FFF2-40B4-BE49-F238E27FC236}">
                    <a16:creationId xmlns="" xmlns:a16="http://schemas.microsoft.com/office/drawing/2014/main" id="{4DEDA518-A3AB-40FD-B001-05F9C287C147}"/>
                  </a:ext>
                </a:extLst>
              </p:cNvPr>
              <p:cNvSpPr txBox="1"/>
              <p:nvPr/>
            </p:nvSpPr>
            <p:spPr>
              <a:xfrm>
                <a:off x="1067703" y="850490"/>
                <a:ext cx="196809" cy="240815"/>
              </a:xfrm>
              <a:prstGeom prst="rect">
                <a:avLst/>
              </a:prstGeom>
              <a:noFill/>
            </p:spPr>
            <p:txBody>
              <a:bodyPr wrap="square" rtlCol="0">
                <a:spAutoFit/>
              </a:bodyPr>
              <a:lstStyle/>
              <a:p>
                <a:pPr algn="ctr" defTabSz="457200">
                  <a:defRPr/>
                </a:pPr>
                <a:r>
                  <a:rPr lang="en-US" sz="2400" b="1" dirty="0">
                    <a:solidFill>
                      <a:srgbClr val="0064D2">
                        <a:lumMod val="75000"/>
                      </a:srgbClr>
                    </a:solidFill>
                    <a:latin typeface="Arial"/>
                    <a:ea typeface="微软雅黑"/>
                  </a:rPr>
                  <a:t>1</a:t>
                </a:r>
              </a:p>
            </p:txBody>
          </p:sp>
        </p:grpSp>
      </p:grpSp>
      <p:grpSp>
        <p:nvGrpSpPr>
          <p:cNvPr id="20" name="Group 19">
            <a:extLst>
              <a:ext uri="{FF2B5EF4-FFF2-40B4-BE49-F238E27FC236}">
                <a16:creationId xmlns="" xmlns:a16="http://schemas.microsoft.com/office/drawing/2014/main" id="{1F2AFF3F-89A6-4980-9E0A-55777871863C}"/>
              </a:ext>
            </a:extLst>
          </p:cNvPr>
          <p:cNvGrpSpPr/>
          <p:nvPr/>
        </p:nvGrpSpPr>
        <p:grpSpPr>
          <a:xfrm>
            <a:off x="0" y="1705254"/>
            <a:ext cx="11745532" cy="2247621"/>
            <a:chOff x="937075" y="818289"/>
            <a:chExt cx="10937588" cy="2852289"/>
          </a:xfrm>
        </p:grpSpPr>
        <p:sp>
          <p:nvSpPr>
            <p:cNvPr id="21" name="Rounded Rectangle 24">
              <a:extLst>
                <a:ext uri="{FF2B5EF4-FFF2-40B4-BE49-F238E27FC236}">
                  <a16:creationId xmlns="" xmlns:a16="http://schemas.microsoft.com/office/drawing/2014/main" id="{28639FB1-1848-461E-9C22-5D77861F4DAD}"/>
                </a:ext>
              </a:extLst>
            </p:cNvPr>
            <p:cNvSpPr/>
            <p:nvPr/>
          </p:nvSpPr>
          <p:spPr>
            <a:xfrm>
              <a:off x="1179004" y="940709"/>
              <a:ext cx="10695659" cy="2729869"/>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Arial"/>
                <a:ea typeface="微软雅黑"/>
              </a:endParaRPr>
            </a:p>
          </p:txBody>
        </p:sp>
        <p:grpSp>
          <p:nvGrpSpPr>
            <p:cNvPr id="22" name="Group 21">
              <a:extLst>
                <a:ext uri="{FF2B5EF4-FFF2-40B4-BE49-F238E27FC236}">
                  <a16:creationId xmlns="" xmlns:a16="http://schemas.microsoft.com/office/drawing/2014/main" id="{B33B8EDD-035B-42AB-900C-2D8E1B00CA7F}"/>
                </a:ext>
              </a:extLst>
            </p:cNvPr>
            <p:cNvGrpSpPr/>
            <p:nvPr/>
          </p:nvGrpSpPr>
          <p:grpSpPr>
            <a:xfrm>
              <a:off x="937075" y="818289"/>
              <a:ext cx="547383" cy="628535"/>
              <a:chOff x="841539" y="777345"/>
              <a:chExt cx="547383" cy="628535"/>
            </a:xfrm>
          </p:grpSpPr>
          <p:sp>
            <p:nvSpPr>
              <p:cNvPr id="23" name="MH_SubTitle_1">
                <a:extLst>
                  <a:ext uri="{FF2B5EF4-FFF2-40B4-BE49-F238E27FC236}">
                    <a16:creationId xmlns="" xmlns:a16="http://schemas.microsoft.com/office/drawing/2014/main" id="{EDB0860E-0CE1-4FFF-996D-0F04706205B2}"/>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defTabSz="457200">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24" name="TextBox 23">
                <a:extLst>
                  <a:ext uri="{FF2B5EF4-FFF2-40B4-BE49-F238E27FC236}">
                    <a16:creationId xmlns="" xmlns:a16="http://schemas.microsoft.com/office/drawing/2014/main" id="{D0694AB5-3D18-446F-A28E-E2EBCAABE009}"/>
                  </a:ext>
                </a:extLst>
              </p:cNvPr>
              <p:cNvSpPr txBox="1"/>
              <p:nvPr/>
            </p:nvSpPr>
            <p:spPr>
              <a:xfrm>
                <a:off x="950145" y="777345"/>
                <a:ext cx="307264" cy="628535"/>
              </a:xfrm>
              <a:prstGeom prst="rect">
                <a:avLst/>
              </a:prstGeom>
              <a:noFill/>
            </p:spPr>
            <p:txBody>
              <a:bodyPr wrap="square" rtlCol="0">
                <a:spAutoFit/>
              </a:bodyPr>
              <a:lstStyle/>
              <a:p>
                <a:pPr algn="ctr" defTabSz="457200">
                  <a:defRPr/>
                </a:pPr>
                <a:r>
                  <a:rPr lang="en-US" sz="2400" b="1" dirty="0">
                    <a:solidFill>
                      <a:srgbClr val="FB4F7C"/>
                    </a:solidFill>
                    <a:latin typeface="Arial" panose="020B0604020202020204" pitchFamily="34" charset="0"/>
                    <a:ea typeface="微软雅黑"/>
                    <a:cs typeface="Arial" panose="020B0604020202020204" pitchFamily="34" charset="0"/>
                  </a:rPr>
                  <a:t>2</a:t>
                </a:r>
                <a:endParaRPr lang="en-US" sz="2800" b="1" dirty="0">
                  <a:solidFill>
                    <a:srgbClr val="FB4F7C"/>
                  </a:solidFill>
                  <a:latin typeface="Arial" panose="020B0604020202020204" pitchFamily="34" charset="0"/>
                  <a:ea typeface="微软雅黑"/>
                  <a:cs typeface="Arial" panose="020B0604020202020204" pitchFamily="34" charset="0"/>
                </a:endParaRPr>
              </a:p>
            </p:txBody>
          </p:sp>
        </p:grpSp>
      </p:grpSp>
      <p:grpSp>
        <p:nvGrpSpPr>
          <p:cNvPr id="25" name="Group 24">
            <a:extLst>
              <a:ext uri="{FF2B5EF4-FFF2-40B4-BE49-F238E27FC236}">
                <a16:creationId xmlns="" xmlns:a16="http://schemas.microsoft.com/office/drawing/2014/main" id="{6B8A91EF-6797-4B18-8D30-519B6D5732D9}"/>
              </a:ext>
            </a:extLst>
          </p:cNvPr>
          <p:cNvGrpSpPr/>
          <p:nvPr/>
        </p:nvGrpSpPr>
        <p:grpSpPr>
          <a:xfrm>
            <a:off x="-1" y="3927550"/>
            <a:ext cx="11653519" cy="2558974"/>
            <a:chOff x="634815" y="1164235"/>
            <a:chExt cx="10108685" cy="2095774"/>
          </a:xfrm>
        </p:grpSpPr>
        <p:sp>
          <p:nvSpPr>
            <p:cNvPr id="26" name="Rounded Rectangle 15">
              <a:extLst>
                <a:ext uri="{FF2B5EF4-FFF2-40B4-BE49-F238E27FC236}">
                  <a16:creationId xmlns="" xmlns:a16="http://schemas.microsoft.com/office/drawing/2014/main" id="{30B6FD4D-F7AF-472E-9D37-C80F153C5CB1}"/>
                </a:ext>
              </a:extLst>
            </p:cNvPr>
            <p:cNvSpPr/>
            <p:nvPr/>
          </p:nvSpPr>
          <p:spPr>
            <a:xfrm>
              <a:off x="861224" y="1234682"/>
              <a:ext cx="9882276" cy="2025327"/>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Arial"/>
                <a:ea typeface="微软雅黑"/>
              </a:endParaRPr>
            </a:p>
          </p:txBody>
        </p:sp>
        <p:grpSp>
          <p:nvGrpSpPr>
            <p:cNvPr id="27" name="Group 26">
              <a:extLst>
                <a:ext uri="{FF2B5EF4-FFF2-40B4-BE49-F238E27FC236}">
                  <a16:creationId xmlns="" xmlns:a16="http://schemas.microsoft.com/office/drawing/2014/main" id="{A6335612-0F6C-42E8-A472-EB8E9260C50A}"/>
                </a:ext>
              </a:extLst>
            </p:cNvPr>
            <p:cNvGrpSpPr/>
            <p:nvPr/>
          </p:nvGrpSpPr>
          <p:grpSpPr>
            <a:xfrm>
              <a:off x="634815" y="1164235"/>
              <a:ext cx="409786" cy="398611"/>
              <a:chOff x="730351" y="1014107"/>
              <a:chExt cx="409786" cy="398611"/>
            </a:xfrm>
          </p:grpSpPr>
          <p:sp>
            <p:nvSpPr>
              <p:cNvPr id="28" name="MH_SubTitle_1">
                <a:extLst>
                  <a:ext uri="{FF2B5EF4-FFF2-40B4-BE49-F238E27FC236}">
                    <a16:creationId xmlns="" xmlns:a16="http://schemas.microsoft.com/office/drawing/2014/main" id="{EE6710D4-35E4-4BA3-9FCF-54AC182DD884}"/>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defTabSz="457200">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endParaRPr>
              </a:p>
            </p:txBody>
          </p:sp>
          <p:sp>
            <p:nvSpPr>
              <p:cNvPr id="29" name="TextBox 28">
                <a:extLst>
                  <a:ext uri="{FF2B5EF4-FFF2-40B4-BE49-F238E27FC236}">
                    <a16:creationId xmlns="" xmlns:a16="http://schemas.microsoft.com/office/drawing/2014/main" id="{06681932-CC37-41EC-B14F-4E1678DFE73F}"/>
                  </a:ext>
                </a:extLst>
              </p:cNvPr>
              <p:cNvSpPr txBox="1"/>
              <p:nvPr/>
            </p:nvSpPr>
            <p:spPr>
              <a:xfrm>
                <a:off x="730351" y="1034619"/>
                <a:ext cx="409786" cy="378099"/>
              </a:xfrm>
              <a:prstGeom prst="rect">
                <a:avLst/>
              </a:prstGeom>
              <a:noFill/>
            </p:spPr>
            <p:txBody>
              <a:bodyPr wrap="square" rtlCol="0">
                <a:spAutoFit/>
              </a:bodyPr>
              <a:lstStyle/>
              <a:p>
                <a:pPr algn="ctr" defTabSz="457200">
                  <a:defRPr/>
                </a:pPr>
                <a:r>
                  <a:rPr lang="en-US" sz="2400" b="1" dirty="0">
                    <a:solidFill>
                      <a:srgbClr val="AE5DFF"/>
                    </a:solidFill>
                    <a:latin typeface="Arial"/>
                    <a:ea typeface="微软雅黑"/>
                  </a:rPr>
                  <a:t>3</a:t>
                </a:r>
              </a:p>
            </p:txBody>
          </p:sp>
        </p:grpSp>
      </p:grpSp>
    </p:spTree>
    <p:extLst>
      <p:ext uri="{BB962C8B-B14F-4D97-AF65-F5344CB8AC3E}">
        <p14:creationId xmlns:p14="http://schemas.microsoft.com/office/powerpoint/2010/main" val="226980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ần tài, Thổ địa du Xuân 2018 - Tập 3: Mùng 2 Tết mẹ - Đài phát thanh  truyền hình tỉnh Bà Rịa Vũng Tàu">
            <a:extLst>
              <a:ext uri="{FF2B5EF4-FFF2-40B4-BE49-F238E27FC236}">
                <a16:creationId xmlns="" xmlns:a16="http://schemas.microsoft.com/office/drawing/2014/main" id="{87CD9CF4-3325-42BD-8208-9128C1E7C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 xmlns:a16="http://schemas.microsoft.com/office/drawing/2014/main" id="{51ABA12E-C736-4D43-AD0C-788369566EF3}"/>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200" b="1" i="0" dirty="0" err="1">
                <a:solidFill>
                  <a:srgbClr val="FF0000"/>
                </a:solidFill>
                <a:effectLst/>
                <a:latin typeface="Times New Roman" pitchFamily="18" charset="0"/>
                <a:ea typeface="Arial-Rounded" panose="020B0500000000000000" pitchFamily="34" charset="0"/>
                <a:cs typeface="Times New Roman" pitchFamily="18" charset="0"/>
              </a:rPr>
              <a:t>Thiên</a:t>
            </a:r>
            <a:r>
              <a:rPr lang="en-US" sz="32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3200" b="1" i="0" dirty="0" err="1">
                <a:solidFill>
                  <a:srgbClr val="FF0000"/>
                </a:solidFill>
                <a:effectLst/>
                <a:latin typeface="Times New Roman" pitchFamily="18" charset="0"/>
                <a:ea typeface="Arial-Rounded" panose="020B0500000000000000" pitchFamily="34" charset="0"/>
                <a:cs typeface="Times New Roman" pitchFamily="18" charset="0"/>
              </a:rPr>
              <a:t>đình</a:t>
            </a:r>
            <a:r>
              <a:rPr lang="en-US" sz="3200" b="1" i="0" dirty="0">
                <a:solidFill>
                  <a:srgbClr val="FF0000"/>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triều</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đình</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ở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trên</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trời</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theo</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tưởng</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tượng</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của</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người</a:t>
            </a:r>
            <a:r>
              <a:rPr lang="en-US" sz="3200" b="1" i="0" dirty="0">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lumMod val="85000"/>
                    <a:lumOff val="15000"/>
                  </a:schemeClr>
                </a:solidFill>
                <a:effectLst/>
                <a:latin typeface="Times New Roman" pitchFamily="18" charset="0"/>
                <a:ea typeface="Arial-Rounded" panose="020B0500000000000000" pitchFamily="34" charset="0"/>
                <a:cs typeface="Times New Roman" pitchFamily="18" charset="0"/>
              </a:rPr>
              <a:t>xưa</a:t>
            </a:r>
            <a:endParaRPr lang="en-US" sz="3200" b="1" dirty="0">
              <a:solidFill>
                <a:schemeClr val="tx1">
                  <a:lumMod val="85000"/>
                  <a:lumOff val="15000"/>
                </a:schemeClr>
              </a:solidFill>
              <a:latin typeface="Times New Roman" pitchFamily="18" charset="0"/>
              <a:ea typeface="Arial-Rounded" panose="020B0500000000000000" pitchFamily="34" charset="0"/>
              <a:cs typeface="Times New Roman" pitchFamily="18" charset="0"/>
            </a:endParaRPr>
          </a:p>
        </p:txBody>
      </p:sp>
      <p:cxnSp>
        <p:nvCxnSpPr>
          <p:cNvPr id="2057" name="Straight Connector 2056">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19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2201</Words>
  <Application>Microsoft Office PowerPoint</Application>
  <PresentationFormat>Custom</PresentationFormat>
  <Paragraphs>133</Paragraphs>
  <Slides>24</Slides>
  <Notes>20</Notes>
  <HiddenSlides>0</HiddenSlides>
  <MMClips>1</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千图网海量PPT模板www.58pic.com​​</vt:lpstr>
      <vt:lpstr>1_千图网海量PPT模板www.58pic.com​​</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55</cp:revision>
  <dcterms:created xsi:type="dcterms:W3CDTF">2022-10-15T03:58:51Z</dcterms:created>
  <dcterms:modified xsi:type="dcterms:W3CDTF">2024-01-14T11:17:09Z</dcterms:modified>
</cp:coreProperties>
</file>