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  <p:sldMasterId id="2147483683" r:id="rId4"/>
  </p:sldMasterIdLst>
  <p:notesMasterIdLst>
    <p:notesMasterId r:id="rId29"/>
  </p:notesMasterIdLst>
  <p:sldIdLst>
    <p:sldId id="435" r:id="rId5"/>
    <p:sldId id="418" r:id="rId6"/>
    <p:sldId id="265" r:id="rId7"/>
    <p:sldId id="330" r:id="rId8"/>
    <p:sldId id="285" r:id="rId9"/>
    <p:sldId id="291" r:id="rId10"/>
    <p:sldId id="419" r:id="rId11"/>
    <p:sldId id="420" r:id="rId12"/>
    <p:sldId id="421" r:id="rId13"/>
    <p:sldId id="292" r:id="rId14"/>
    <p:sldId id="296" r:id="rId15"/>
    <p:sldId id="422" r:id="rId16"/>
    <p:sldId id="423" r:id="rId17"/>
    <p:sldId id="428" r:id="rId18"/>
    <p:sldId id="429" r:id="rId19"/>
    <p:sldId id="425" r:id="rId20"/>
    <p:sldId id="426" r:id="rId21"/>
    <p:sldId id="293" r:id="rId22"/>
    <p:sldId id="309" r:id="rId23"/>
    <p:sldId id="310" r:id="rId24"/>
    <p:sldId id="311" r:id="rId25"/>
    <p:sldId id="312" r:id="rId26"/>
    <p:sldId id="434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>
        <p:scale>
          <a:sx n="72" d="100"/>
          <a:sy n="72" d="100"/>
        </p:scale>
        <p:origin x="-66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9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6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0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4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4150" indent="0" algn="ctr">
              <a:buNone/>
              <a:defRPr/>
            </a:lvl2pPr>
            <a:lvl3pPr marL="1088299" indent="0" algn="ctr">
              <a:buNone/>
              <a:defRPr/>
            </a:lvl3pPr>
            <a:lvl4pPr marL="1632450" indent="0" algn="ctr">
              <a:buNone/>
              <a:defRPr/>
            </a:lvl4pPr>
            <a:lvl5pPr marL="2176598" indent="0" algn="ctr">
              <a:buNone/>
              <a:defRPr/>
            </a:lvl5pPr>
            <a:lvl6pPr marL="2720749" indent="0" algn="ctr">
              <a:buNone/>
              <a:defRPr/>
            </a:lvl6pPr>
            <a:lvl7pPr marL="3264897" indent="0" algn="ctr">
              <a:buNone/>
              <a:defRPr/>
            </a:lvl7pPr>
            <a:lvl8pPr marL="3809047" indent="0" algn="ctr">
              <a:buNone/>
              <a:defRPr/>
            </a:lvl8pPr>
            <a:lvl9pPr marL="43531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40CB-7AE9-4E7C-9920-EDC27D67D5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8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705-8A55-4896-BC6F-D1E9DEF44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9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150" indent="0">
              <a:buNone/>
              <a:defRPr sz="2200"/>
            </a:lvl2pPr>
            <a:lvl3pPr marL="1088299" indent="0">
              <a:buNone/>
              <a:defRPr sz="1900"/>
            </a:lvl3pPr>
            <a:lvl4pPr marL="1632450" indent="0">
              <a:buNone/>
              <a:defRPr sz="1700"/>
            </a:lvl4pPr>
            <a:lvl5pPr marL="2176598" indent="0">
              <a:buNone/>
              <a:defRPr sz="1700"/>
            </a:lvl5pPr>
            <a:lvl6pPr marL="2720749" indent="0">
              <a:buNone/>
              <a:defRPr sz="1700"/>
            </a:lvl6pPr>
            <a:lvl7pPr marL="3264897" indent="0">
              <a:buNone/>
              <a:defRPr sz="1700"/>
            </a:lvl7pPr>
            <a:lvl8pPr marL="3809047" indent="0">
              <a:buNone/>
              <a:defRPr sz="1700"/>
            </a:lvl8pPr>
            <a:lvl9pPr marL="435319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7DBB-253E-4A2C-B457-F0CC8A0C06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16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7B64B-6F38-4E6F-8FB2-DCBEB6D19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8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4"/>
            <a:ext cx="5386917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23251-B9BC-44CE-8F85-8EC7B523C2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07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6A55-02BF-49B2-A463-53D580C807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70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AD60-F54C-4B20-86EC-FB0266B02F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91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C553-DA46-4640-B72D-148485BAF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1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150" indent="0">
              <a:buNone/>
              <a:defRPr sz="3300"/>
            </a:lvl2pPr>
            <a:lvl3pPr marL="1088299" indent="0">
              <a:buNone/>
              <a:defRPr sz="2900"/>
            </a:lvl3pPr>
            <a:lvl4pPr marL="1632450" indent="0">
              <a:buNone/>
              <a:defRPr sz="2400"/>
            </a:lvl4pPr>
            <a:lvl5pPr marL="2176598" indent="0">
              <a:buNone/>
              <a:defRPr sz="2400"/>
            </a:lvl5pPr>
            <a:lvl6pPr marL="2720749" indent="0">
              <a:buNone/>
              <a:defRPr sz="2400"/>
            </a:lvl6pPr>
            <a:lvl7pPr marL="3264897" indent="0">
              <a:buNone/>
              <a:defRPr sz="2400"/>
            </a:lvl7pPr>
            <a:lvl8pPr marL="3809047" indent="0">
              <a:buNone/>
              <a:defRPr sz="2400"/>
            </a:lvl8pPr>
            <a:lvl9pPr marL="4353198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FE6E4-4639-41EE-8933-E3F830C50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6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B84AE-5BD0-430C-976F-B71476154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83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E6B2-15AC-4E80-AD4E-6CDD36C96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13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0D70D-5143-4FAD-9148-2A096ECF0C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9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4C1A2662-A1D6-43AB-B075-8DADC9938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1B24066-2345-4EDE-8A3C-9DB157C653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6" y="1600730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6" y="6245490"/>
            <a:ext cx="3860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fld id="{63241CD8-2555-4954-9E10-B1AAC24860C0}" type="slidenum">
              <a:rPr lang="en-US" smtClean="0">
                <a:solidFill>
                  <a:srgbClr val="000000"/>
                </a:solidFill>
              </a:rPr>
              <a:pPr defTabSz="6094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9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441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88299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324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76598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07377" indent="-407377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532" indent="-339922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687" indent="-27114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297" indent="-27114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8229" indent="-27114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2824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6972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12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527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4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9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4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4"/>
          <p:cNvSpPr>
            <a:spLocks noChangeArrowheads="1" noChangeShapeType="1" noTextEdit="1"/>
          </p:cNvSpPr>
          <p:nvPr/>
        </p:nvSpPr>
        <p:spPr bwMode="auto">
          <a:xfrm>
            <a:off x="3708400" y="438683"/>
            <a:ext cx="4927600" cy="399521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en-US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ĐẠI QUA</a:t>
            </a: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</a:t>
            </a:r>
            <a:endParaRPr lang="en-US" sz="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3" name="WordArt 16"/>
          <p:cNvSpPr>
            <a:spLocks noChangeArrowheads="1" noChangeShapeType="1" noTextEdit="1"/>
          </p:cNvSpPr>
          <p:nvPr/>
        </p:nvSpPr>
        <p:spPr bwMode="auto">
          <a:xfrm>
            <a:off x="3454136" y="2526775"/>
            <a:ext cx="5588000" cy="521229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63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 TIẾNG VIỆT</a:t>
            </a:r>
          </a:p>
        </p:txBody>
      </p:sp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5384273" y="3429000"/>
            <a:ext cx="2133865" cy="381000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57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5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7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3 G</a:t>
            </a:r>
            <a:endParaRPr lang="en-US" sz="57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5" name="WordArt 5"/>
          <p:cNvSpPr>
            <a:spLocks noChangeArrowheads="1" noChangeShapeType="1" noTextEdit="1"/>
          </p:cNvSpPr>
          <p:nvPr/>
        </p:nvSpPr>
        <p:spPr bwMode="auto">
          <a:xfrm>
            <a:off x="4015057" y="4419869"/>
            <a:ext cx="6525947" cy="5820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>
                <a:solidFill>
                  <a:srgbClr val="0000FF"/>
                </a:solidFill>
                <a:latin typeface="Times New Roman"/>
                <a:cs typeface="Times New Roman"/>
              </a:rPr>
              <a:t>Người dạy: Huỳnh Thị Yến</a:t>
            </a:r>
            <a:endParaRPr lang="en-US" sz="3100" b="1" kern="1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37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0FAE2E2-87A8-4731-887D-068AAA11556A}"/>
              </a:ext>
            </a:extLst>
          </p:cNvPr>
          <p:cNvGrpSpPr/>
          <p:nvPr/>
        </p:nvGrpSpPr>
        <p:grpSpPr>
          <a:xfrm>
            <a:off x="876301" y="400050"/>
            <a:ext cx="6372224" cy="1885950"/>
            <a:chOff x="1470025" y="0"/>
            <a:chExt cx="2924174" cy="1560136"/>
          </a:xfrm>
        </p:grpSpPr>
        <p:pic>
          <p:nvPicPr>
            <p:cNvPr id="16" name="图片 5">
              <a:extLst>
                <a:ext uri="{FF2B5EF4-FFF2-40B4-BE49-F238E27FC236}">
                  <a16:creationId xmlns="" xmlns:a16="http://schemas.microsoft.com/office/drawing/2014/main" id="{8FE1FF70-F5B4-4268-8CC5-6C938C45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25" y="0"/>
              <a:ext cx="2924174" cy="1560136"/>
            </a:xfrm>
            <a:prstGeom prst="rect">
              <a:avLst/>
            </a:prstGeom>
          </p:spPr>
        </p:pic>
        <p:sp>
          <p:nvSpPr>
            <p:cNvPr id="17" name="文本框 6">
              <a:extLst>
                <a:ext uri="{FF2B5EF4-FFF2-40B4-BE49-F238E27FC236}">
                  <a16:creationId xmlns="" xmlns:a16="http://schemas.microsoft.com/office/drawing/2014/main" id="{99425375-FBC9-43D6-988A-4FA2CC28522D}"/>
                </a:ext>
              </a:extLst>
            </p:cNvPr>
            <p:cNvSpPr txBox="1"/>
            <p:nvPr/>
          </p:nvSpPr>
          <p:spPr>
            <a:xfrm>
              <a:off x="1825575" y="297258"/>
              <a:ext cx="2009141" cy="5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inpin heiti" panose="00000500000000000000" pitchFamily="2" charset="-122"/>
                  <a:cs typeface="Times New Roman" pitchFamily="18" charset="0"/>
                  <a:sym typeface="inpin heiti" panose="00000500000000000000" pitchFamily="2" charset="-122"/>
                </a:rPr>
                <a:t>Luyện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inpin heiti" panose="00000500000000000000" pitchFamily="2" charset="-122"/>
                  <a:cs typeface="Times New Roman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inpin heiti" panose="00000500000000000000" pitchFamily="2" charset="-122"/>
                  <a:cs typeface="Times New Roman" pitchFamily="18" charset="0"/>
                  <a:sym typeface="inpin heiti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inpin heiti" panose="00000500000000000000" pitchFamily="2" charset="-122"/>
                  <a:cs typeface="Times New Roman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inpin heiti" panose="00000500000000000000" pitchFamily="2" charset="-122"/>
                  <a:cs typeface="Times New Roman" pitchFamily="18" charset="0"/>
                  <a:sym typeface="inpin heiti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inpin heiti" panose="00000500000000000000" pitchFamily="2" charset="-122"/>
                  <a:cs typeface="Times New Roman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inpin heiti" panose="00000500000000000000" pitchFamily="2" charset="-122"/>
                  <a:cs typeface="Times New Roman" pitchFamily="18" charset="0"/>
                  <a:sym typeface="inpin heiti" panose="00000500000000000000" pitchFamily="2" charset="-122"/>
                </a:rPr>
                <a:t>khó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C7D9993-B363-4A95-8770-9AEA8BF198EE}"/>
              </a:ext>
            </a:extLst>
          </p:cNvPr>
          <p:cNvGrpSpPr/>
          <p:nvPr/>
        </p:nvGrpSpPr>
        <p:grpSpPr>
          <a:xfrm>
            <a:off x="1010693" y="1835358"/>
            <a:ext cx="3338012" cy="2757488"/>
            <a:chOff x="7325768" y="2244933"/>
            <a:chExt cx="3338012" cy="2757488"/>
          </a:xfrm>
        </p:grpSpPr>
        <p:pic>
          <p:nvPicPr>
            <p:cNvPr id="19" name="图片 3" descr="图片包含 动物&#10;&#10;已生成高可信度的说明">
              <a:extLst>
                <a:ext uri="{FF2B5EF4-FFF2-40B4-BE49-F238E27FC236}">
                  <a16:creationId xmlns="" xmlns:a16="http://schemas.microsoft.com/office/drawing/2014/main" id="{A12263E6-46A5-456D-91DD-05D86495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="" xmlns:a16="http://schemas.microsoft.com/office/drawing/2014/main" id="{F5D0B0DA-9D14-4140-BCF8-9438954AC21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tán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nấm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FFA2C68-51F2-47F7-A2F0-2DB89F60BA8E}"/>
              </a:ext>
            </a:extLst>
          </p:cNvPr>
          <p:cNvGrpSpPr/>
          <p:nvPr/>
        </p:nvGrpSpPr>
        <p:grpSpPr>
          <a:xfrm>
            <a:off x="4306343" y="1863933"/>
            <a:ext cx="3338012" cy="2757488"/>
            <a:chOff x="7325768" y="2244933"/>
            <a:chExt cx="3338012" cy="2757488"/>
          </a:xfrm>
        </p:grpSpPr>
        <p:pic>
          <p:nvPicPr>
            <p:cNvPr id="22" name="图片 3" descr="图片包含 动物&#10;&#10;已生成高可信度的说明">
              <a:extLst>
                <a:ext uri="{FF2B5EF4-FFF2-40B4-BE49-F238E27FC236}">
                  <a16:creationId xmlns="" xmlns:a16="http://schemas.microsoft.com/office/drawing/2014/main" id="{12132443-0FEB-4949-9B27-6AC7BF56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3" name="矩形 1">
              <a:extLst>
                <a:ext uri="{FF2B5EF4-FFF2-40B4-BE49-F238E27FC236}">
                  <a16:creationId xmlns="" xmlns:a16="http://schemas.microsoft.com/office/drawing/2014/main" id="{46BD7E86-3E63-4FC9-BAB0-45A4EC42A8C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nghển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cổ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89936F1-5E12-4BEE-81B0-445629D4B4A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25" name="图片 3" descr="图片包含 动物&#10;&#10;已生成高可信度的说明">
              <a:extLst>
                <a:ext uri="{FF2B5EF4-FFF2-40B4-BE49-F238E27FC236}">
                  <a16:creationId xmlns="" xmlns:a16="http://schemas.microsoft.com/office/drawing/2014/main" id="{1860DF10-9BCA-4819-B6EF-E2B4F4CF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6" name="矩形 1">
              <a:extLst>
                <a:ext uri="{FF2B5EF4-FFF2-40B4-BE49-F238E27FC236}">
                  <a16:creationId xmlns="" xmlns:a16="http://schemas.microsoft.com/office/drawing/2014/main" id="{FD834B39-FFA6-4A23-8F76-6EBEA6DEF57F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lượn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quanh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9A31CA5-FF24-48E3-BC7E-7471388A4734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28" name="图片 3" descr="图片包含 动物&#10;&#10;已生成高可信度的说明">
              <a:extLst>
                <a:ext uri="{FF2B5EF4-FFF2-40B4-BE49-F238E27FC236}">
                  <a16:creationId xmlns="" xmlns:a16="http://schemas.microsoft.com/office/drawing/2014/main" id="{1363CF06-0843-493A-A827-68DABCA2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9" name="矩形 1">
              <a:extLst>
                <a:ext uri="{FF2B5EF4-FFF2-40B4-BE49-F238E27FC236}">
                  <a16:creationId xmlns="" xmlns:a16="http://schemas.microsoft.com/office/drawing/2014/main" id="{BB441E9B-B754-483D-B9C2-6A4A2953E64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đêm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khuya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17F1BB3-E7EC-4257-ACA4-33FEB13ABF1C}"/>
              </a:ext>
            </a:extLst>
          </p:cNvPr>
          <p:cNvGrpSpPr/>
          <p:nvPr/>
        </p:nvGrpSpPr>
        <p:grpSpPr>
          <a:xfrm>
            <a:off x="6220868" y="3826083"/>
            <a:ext cx="3338012" cy="2757488"/>
            <a:chOff x="7325768" y="2244933"/>
            <a:chExt cx="3338012" cy="2757488"/>
          </a:xfrm>
        </p:grpSpPr>
        <p:pic>
          <p:nvPicPr>
            <p:cNvPr id="31" name="图片 3" descr="图片包含 动物&#10;&#10;已生成高可信度的说明">
              <a:extLst>
                <a:ext uri="{FF2B5EF4-FFF2-40B4-BE49-F238E27FC236}">
                  <a16:creationId xmlns="" xmlns:a16="http://schemas.microsoft.com/office/drawing/2014/main" id="{0C786554-9894-4BAE-AB67-14F4C29B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32" name="矩形 1">
              <a:extLst>
                <a:ext uri="{FF2B5EF4-FFF2-40B4-BE49-F238E27FC236}">
                  <a16:creationId xmlns="" xmlns:a16="http://schemas.microsoft.com/office/drawing/2014/main" id="{5523D8A0-B304-48B3-9131-DFAB39F77DF4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nghĩ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inpin heiti" panose="00000500000000000000" pitchFamily="2" charset="-122"/>
                </a:rPr>
                <a:t>ngợi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1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381001" y="571496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EB273650-99B6-4E4D-8D47-D4A21F30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334890"/>
            <a:ext cx="7381875" cy="156013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3323724D-2BB2-41F3-B33A-0A1751A6E5C9}"/>
              </a:ext>
            </a:extLst>
          </p:cNvPr>
          <p:cNvSpPr txBox="1"/>
          <p:nvPr/>
        </p:nvSpPr>
        <p:spPr>
          <a:xfrm>
            <a:off x="3800475" y="496551"/>
            <a:ext cx="427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3C44BC5-0916-4403-A103-EA85040A3F7D}"/>
              </a:ext>
            </a:extLst>
          </p:cNvPr>
          <p:cNvSpPr/>
          <p:nvPr/>
        </p:nvSpPr>
        <p:spPr>
          <a:xfrm>
            <a:off x="714375" y="1773946"/>
            <a:ext cx="11115675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 mai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không biết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người khác lại gọi mình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là gì nữa nhỉ?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0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9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="" xmlns:a16="http://schemas.microsoft.com/office/drawing/2014/main" id="{5E382B23-3B39-4285-BE05-B566EE278EC0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文本框 186">
            <a:extLst>
              <a:ext uri="{FF2B5EF4-FFF2-40B4-BE49-F238E27FC236}">
                <a16:creationId xmlns="" xmlns:a16="http://schemas.microsoft.com/office/drawing/2014/main" id="{0C0195D1-ACF4-40BA-9B90-97F70CF34328}"/>
              </a:ext>
            </a:extLst>
          </p:cNvPr>
          <p:cNvSpPr txBox="1"/>
          <p:nvPr/>
        </p:nvSpPr>
        <p:spPr>
          <a:xfrm>
            <a:off x="3143259" y="895288"/>
            <a:ext cx="6424132" cy="1199915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Bí mật: </a:t>
            </a:r>
            <a:r>
              <a:rPr lang="vi-VN" altLang="zh-CN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 cần giữ kín, không để người khác biết</a:t>
            </a: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altLang="zh-CN" sz="36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26" name="Picture 2" descr="Vì sao việc giữ bí mật lại khó đến vậy? - KhoaHoc.tv">
            <a:extLst>
              <a:ext uri="{FF2B5EF4-FFF2-40B4-BE49-F238E27FC236}">
                <a16:creationId xmlns="" xmlns:a16="http://schemas.microsoft.com/office/drawing/2014/main" id="{23E55553-87AF-41FE-8B84-97DA017D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96" y="2419350"/>
            <a:ext cx="71437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="" xmlns:a16="http://schemas.microsoft.com/office/drawing/2014/main" id="{D757398F-7114-4564-9205-36BF8E0E5F18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文本框 187">
            <a:extLst>
              <a:ext uri="{FF2B5EF4-FFF2-40B4-BE49-F238E27FC236}">
                <a16:creationId xmlns="" xmlns:a16="http://schemas.microsoft.com/office/drawing/2014/main" id="{C59CCBF3-D089-4516-8D02-1FEBD4DE202B}"/>
              </a:ext>
            </a:extLst>
          </p:cNvPr>
          <p:cNvSpPr txBox="1"/>
          <p:nvPr/>
        </p:nvSpPr>
        <p:spPr>
          <a:xfrm>
            <a:off x="2650435" y="813837"/>
            <a:ext cx="7036904" cy="830583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8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Nghển cổ: </a:t>
            </a:r>
            <a:r>
              <a:rPr lang="vi-VN" altLang="zh-CN" sz="4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vươn cao cổ lên</a:t>
            </a:r>
            <a:r>
              <a:rPr lang="en-US" altLang="zh-CN" sz="4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altLang="zh-CN" sz="4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50" name="Picture 2" descr="Sở Giáo Dục Và Đào Tạo Vĩnh Phúc">
            <a:extLst>
              <a:ext uri="{FF2B5EF4-FFF2-40B4-BE49-F238E27FC236}">
                <a16:creationId xmlns="" xmlns:a16="http://schemas.microsoft.com/office/drawing/2014/main" id="{AAC06A3C-EEB0-40A6-8E44-3C5D2AB6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26" y="1987826"/>
            <a:ext cx="7301948" cy="41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499442C-6862-4DF9-AE44-3CA380527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7" t="11921" r="14764" b="20863"/>
          <a:stretch/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9C35CEE-BAE4-4F81-A8FE-483322BF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539" y="2067339"/>
            <a:ext cx="11449878" cy="45334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4313" y="361120"/>
            <a:ext cx="10933044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Mỗi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nấm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=""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=""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=""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=""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=""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=""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=""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=""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=""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=""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=""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=""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=""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=""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=""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=""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=""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=""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=""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=""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=""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39EC40B-6F68-433A-9971-FEAB46ED47DD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Vì mỗi con vật cảm nhận và gọi tên cây nấm bằng 1 cách khác nhau.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127795E-1C5E-4842-9E3E-EC0A25077444}"/>
              </a:ext>
            </a:extLst>
          </p:cNvPr>
          <p:cNvSpPr/>
          <p:nvPr/>
        </p:nvSpPr>
        <p:spPr>
          <a:xfrm>
            <a:off x="1295400" y="798436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A7CDF4B-5B44-43CC-B54A-0E9CCF3FBE41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Khi được gọi bằng nhiều tên khác nhau, nấm cảm thấy rất vui.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86D1E8B-224A-4CE8-9C45-50836DDA2C11}"/>
              </a:ext>
            </a:extLst>
          </p:cNvPr>
          <p:cNvSpPr/>
          <p:nvPr/>
        </p:nvSpPr>
        <p:spPr>
          <a:xfrm>
            <a:off x="1295400" y="864696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Cây nấm cảm thấy thế nào khi được gọi bằng nhiều tên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vậy?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EED4B6C-38DC-44C3-AAC5-2310DAAAD8EE}"/>
              </a:ext>
            </a:extLst>
          </p:cNvPr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Nấm là một bạn nhỏ đáng yêu. Bạn có hình dáng giống một chiếc ô nhỏ. Nấm rất hòa đồng và thân thiện với các bạn xung quanh.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AC9627E-C833-4A4D-9213-9A6FE7E2376F}"/>
              </a:ext>
            </a:extLst>
          </p:cNvPr>
          <p:cNvSpPr/>
          <p:nvPr/>
        </p:nvSpPr>
        <p:spPr>
          <a:xfrm>
            <a:off x="381000" y="785184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>
            <a:extLst>
              <a:ext uri="{FF2B5EF4-FFF2-40B4-BE49-F238E27FC236}">
                <a16:creationId xmlns="" xmlns:a16="http://schemas.microsoft.com/office/drawing/2014/main" id="{A038C907-D7B6-4AEF-946F-348706132B85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>
            <a:extLst>
              <a:ext uri="{FF2B5EF4-FFF2-40B4-BE49-F238E27FC236}">
                <a16:creationId xmlns="" xmlns:a16="http://schemas.microsoft.com/office/drawing/2014/main" id="{AF82D653-B2AD-4038-9C75-E172857B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F5DCA9C-B0CD-4AB9-810B-90281ED61D04}"/>
              </a:ext>
            </a:extLst>
          </p:cNvPr>
          <p:cNvSpPr/>
          <p:nvPr/>
        </p:nvSpPr>
        <p:spPr>
          <a:xfrm>
            <a:off x="2919743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94AD7C-DFC4-4B46-9B66-F6EB83D75096}"/>
              </a:ext>
            </a:extLst>
          </p:cNvPr>
          <p:cNvSpPr txBox="1"/>
          <p:nvPr/>
        </p:nvSpPr>
        <p:spPr>
          <a:xfrm>
            <a:off x="2703444" y="270357"/>
            <a:ext cx="5750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 DUNG BÀI ĐỌC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DA31E80B-C51D-4A64-8A08-C3E6B3FD3AD5}"/>
              </a:ext>
            </a:extLst>
          </p:cNvPr>
          <p:cNvSpPr txBox="1">
            <a:spLocks/>
          </p:cNvSpPr>
          <p:nvPr/>
        </p:nvSpPr>
        <p:spPr>
          <a:xfrm>
            <a:off x="556592" y="1451068"/>
            <a:ext cx="10852238" cy="25378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17" y="4288795"/>
            <a:ext cx="743776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=""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1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”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hỏi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thiên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đình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điều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gì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1" name="a">
            <a:extLst>
              <a:ext uri="{FF2B5EF4-FFF2-40B4-BE49-F238E27FC236}">
                <a16:creationId xmlns=""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1285880" y="3429000"/>
            <a:ext cx="10115545" cy="156788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 lâu lắm rồi, trần gian không hề được một giọt nước mưa</a:t>
            </a:r>
            <a:r>
              <a:rPr lang="nl-NL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=""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2: Đọc đoạn 2,3 bài “Cóc kiện trời” và nêu nội dung bài.</a:t>
            </a:r>
            <a:endParaRPr lang="en-US" sz="44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="" xmlns:a16="http://schemas.microsoft.com/office/drawing/2014/main" id="{23092C06-DB56-419C-888B-66F21265B03E}"/>
              </a:ext>
            </a:extLst>
          </p:cNvPr>
          <p:cNvSpPr/>
          <p:nvPr/>
        </p:nvSpPr>
        <p:spPr>
          <a:xfrm>
            <a:off x="1400180" y="3933825"/>
            <a:ext cx="10115545" cy="156788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văn giải thích vì sao hễ cóc nghiến răng thì trời đổ mưa.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176301-FCE2-43BF-8467-D16BB149291D}"/>
              </a:ext>
            </a:extLst>
          </p:cNvPr>
          <p:cNvSpPr txBox="1"/>
          <p:nvPr/>
        </p:nvSpPr>
        <p:spPr>
          <a:xfrm>
            <a:off x="3495674" y="0"/>
            <a:ext cx="68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F6879BB-5C16-4CDB-8678-D1FC2F2C4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899" y="1198953"/>
            <a:ext cx="7108552" cy="319458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" y="1"/>
            <a:ext cx="11982450" cy="69913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41831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121343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379723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algn="r"/>
            <a:r>
              <a:rPr lang="vi-VN" sz="3000" i="0" dirty="0">
                <a:solidFill>
                  <a:srgbClr val="00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08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10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45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04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680</Words>
  <Application>Microsoft Office PowerPoint</Application>
  <PresentationFormat>Custom</PresentationFormat>
  <Paragraphs>60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1_Office Theme</vt:lpstr>
      <vt:lpstr>Cute Instagram Business Plan by Slidesgo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PHONG VU</cp:lastModifiedBy>
  <cp:revision>49</cp:revision>
  <dcterms:created xsi:type="dcterms:W3CDTF">2022-10-18T09:58:06Z</dcterms:created>
  <dcterms:modified xsi:type="dcterms:W3CDTF">2024-01-14T11:20:29Z</dcterms:modified>
</cp:coreProperties>
</file>