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4"/>
  </p:notesMasterIdLst>
  <p:sldIdLst>
    <p:sldId id="414" r:id="rId2"/>
    <p:sldId id="404" r:id="rId3"/>
    <p:sldId id="397" r:id="rId4"/>
    <p:sldId id="398" r:id="rId5"/>
    <p:sldId id="332" r:id="rId6"/>
    <p:sldId id="335" r:id="rId7"/>
    <p:sldId id="409" r:id="rId8"/>
    <p:sldId id="386" r:id="rId9"/>
    <p:sldId id="408" r:id="rId10"/>
    <p:sldId id="411" r:id="rId11"/>
    <p:sldId id="320" r:id="rId12"/>
    <p:sldId id="36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FF"/>
    <a:srgbClr val="0000CC"/>
    <a:srgbClr val="00FFFF"/>
    <a:srgbClr val="00FF00"/>
    <a:srgbClr val="00CCFF"/>
    <a:srgbClr val="FF6600"/>
    <a:srgbClr val="66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93456" autoAdjust="0"/>
  </p:normalViewPr>
  <p:slideViewPr>
    <p:cSldViewPr>
      <p:cViewPr varScale="1">
        <p:scale>
          <a:sx n="64" d="100"/>
          <a:sy n="64" d="100"/>
        </p:scale>
        <p:origin x="155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7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7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7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1BF2C3-6A12-4B2E-A569-5B84E60912BE}" type="slidenum">
              <a:rPr lang="en-US"/>
              <a:pPr>
                <a:defRPr/>
              </a:pPr>
              <a:t>‹#›</a:t>
            </a:fld>
            <a:endParaRPr lang="en-US"/>
          </a:p>
        </p:txBody>
      </p:sp>
    </p:spTree>
    <p:extLst>
      <p:ext uri="{BB962C8B-B14F-4D97-AF65-F5344CB8AC3E}">
        <p14:creationId xmlns:p14="http://schemas.microsoft.com/office/powerpoint/2010/main" val="14236455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DC9618-6E4C-4AAF-8803-8B26134CCF16}" type="slidenum">
              <a:rPr lang="en-US"/>
              <a:pPr>
                <a:defRPr/>
              </a:pPr>
              <a:t>‹#›</a:t>
            </a:fld>
            <a:endParaRPr lang="en-US"/>
          </a:p>
        </p:txBody>
      </p:sp>
    </p:spTree>
    <p:extLst>
      <p:ext uri="{BB962C8B-B14F-4D97-AF65-F5344CB8AC3E}">
        <p14:creationId xmlns:p14="http://schemas.microsoft.com/office/powerpoint/2010/main" val="2228179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23AA84-A560-4108-A156-989F45D21437}" type="slidenum">
              <a:rPr lang="en-US"/>
              <a:pPr>
                <a:defRPr/>
              </a:pPr>
              <a:t>‹#›</a:t>
            </a:fld>
            <a:endParaRPr lang="en-US"/>
          </a:p>
        </p:txBody>
      </p:sp>
    </p:spTree>
    <p:extLst>
      <p:ext uri="{BB962C8B-B14F-4D97-AF65-F5344CB8AC3E}">
        <p14:creationId xmlns:p14="http://schemas.microsoft.com/office/powerpoint/2010/main" val="217482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AE77D9-94BE-4FF2-B9C1-6D1077A753C0}" type="slidenum">
              <a:rPr lang="en-US"/>
              <a:pPr>
                <a:defRPr/>
              </a:pPr>
              <a:t>‹#›</a:t>
            </a:fld>
            <a:endParaRPr lang="en-US"/>
          </a:p>
        </p:txBody>
      </p:sp>
    </p:spTree>
    <p:extLst>
      <p:ext uri="{BB962C8B-B14F-4D97-AF65-F5344CB8AC3E}">
        <p14:creationId xmlns:p14="http://schemas.microsoft.com/office/powerpoint/2010/main" val="741472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52A0D6-159E-48AD-8761-7709C095D654}" type="slidenum">
              <a:rPr lang="en-US"/>
              <a:pPr>
                <a:defRPr/>
              </a:pPr>
              <a:t>‹#›</a:t>
            </a:fld>
            <a:endParaRPr lang="en-US"/>
          </a:p>
        </p:txBody>
      </p:sp>
    </p:spTree>
    <p:extLst>
      <p:ext uri="{BB962C8B-B14F-4D97-AF65-F5344CB8AC3E}">
        <p14:creationId xmlns:p14="http://schemas.microsoft.com/office/powerpoint/2010/main" val="405872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A1A41B-31F4-41B5-9557-B30D4EA5603E}" type="slidenum">
              <a:rPr lang="en-US"/>
              <a:pPr>
                <a:defRPr/>
              </a:pPr>
              <a:t>‹#›</a:t>
            </a:fld>
            <a:endParaRPr lang="en-US"/>
          </a:p>
        </p:txBody>
      </p:sp>
    </p:spTree>
    <p:extLst>
      <p:ext uri="{BB962C8B-B14F-4D97-AF65-F5344CB8AC3E}">
        <p14:creationId xmlns:p14="http://schemas.microsoft.com/office/powerpoint/2010/main" val="9261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1D384B-D16C-44E9-8E25-8E8D2DD93614}" type="slidenum">
              <a:rPr lang="en-US"/>
              <a:pPr>
                <a:defRPr/>
              </a:pPr>
              <a:t>‹#›</a:t>
            </a:fld>
            <a:endParaRPr lang="en-US"/>
          </a:p>
        </p:txBody>
      </p:sp>
    </p:spTree>
    <p:extLst>
      <p:ext uri="{BB962C8B-B14F-4D97-AF65-F5344CB8AC3E}">
        <p14:creationId xmlns:p14="http://schemas.microsoft.com/office/powerpoint/2010/main" val="96631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62B5A6B-0DBE-40C9-A4BB-44173674B6E7}" type="slidenum">
              <a:rPr lang="en-US"/>
              <a:pPr>
                <a:defRPr/>
              </a:pPr>
              <a:t>‹#›</a:t>
            </a:fld>
            <a:endParaRPr lang="en-US"/>
          </a:p>
        </p:txBody>
      </p:sp>
    </p:spTree>
    <p:extLst>
      <p:ext uri="{BB962C8B-B14F-4D97-AF65-F5344CB8AC3E}">
        <p14:creationId xmlns:p14="http://schemas.microsoft.com/office/powerpoint/2010/main" val="183556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3CB64D-2B38-40D9-B269-93C14ECB582A}" type="slidenum">
              <a:rPr lang="en-US"/>
              <a:pPr>
                <a:defRPr/>
              </a:pPr>
              <a:t>‹#›</a:t>
            </a:fld>
            <a:endParaRPr lang="en-US"/>
          </a:p>
        </p:txBody>
      </p:sp>
    </p:spTree>
    <p:extLst>
      <p:ext uri="{BB962C8B-B14F-4D97-AF65-F5344CB8AC3E}">
        <p14:creationId xmlns:p14="http://schemas.microsoft.com/office/powerpoint/2010/main" val="48803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4BBD963-74B7-4544-9CA2-638236EB6D4C}" type="slidenum">
              <a:rPr lang="en-US"/>
              <a:pPr>
                <a:defRPr/>
              </a:pPr>
              <a:t>‹#›</a:t>
            </a:fld>
            <a:endParaRPr lang="en-US"/>
          </a:p>
        </p:txBody>
      </p:sp>
    </p:spTree>
    <p:extLst>
      <p:ext uri="{BB962C8B-B14F-4D97-AF65-F5344CB8AC3E}">
        <p14:creationId xmlns:p14="http://schemas.microsoft.com/office/powerpoint/2010/main" val="265270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04F7DF-0CE5-402D-BB4E-222016DF5CBC}" type="slidenum">
              <a:rPr lang="en-US"/>
              <a:pPr>
                <a:defRPr/>
              </a:pPr>
              <a:t>‹#›</a:t>
            </a:fld>
            <a:endParaRPr lang="en-US"/>
          </a:p>
        </p:txBody>
      </p:sp>
    </p:spTree>
    <p:extLst>
      <p:ext uri="{BB962C8B-B14F-4D97-AF65-F5344CB8AC3E}">
        <p14:creationId xmlns:p14="http://schemas.microsoft.com/office/powerpoint/2010/main" val="2720777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0798C9-AD41-4D82-9A92-CA4280E62EDA}" type="slidenum">
              <a:rPr lang="en-US"/>
              <a:pPr>
                <a:defRPr/>
              </a:pPr>
              <a:t>‹#›</a:t>
            </a:fld>
            <a:endParaRPr lang="en-US"/>
          </a:p>
        </p:txBody>
      </p:sp>
    </p:spTree>
    <p:extLst>
      <p:ext uri="{BB962C8B-B14F-4D97-AF65-F5344CB8AC3E}">
        <p14:creationId xmlns:p14="http://schemas.microsoft.com/office/powerpoint/2010/main" val="3360783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6486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48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648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648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25F78B8-91B9-4F09-8F9F-19F8EB0C2C3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64866"/>
                                        </p:tgtEl>
                                        <p:attrNameLst>
                                          <p:attrName>style.visibility</p:attrName>
                                        </p:attrNameLst>
                                      </p:cBhvr>
                                      <p:to>
                                        <p:strVal val="visible"/>
                                      </p:to>
                                    </p:set>
                                    <p:animEffect transition="in" filter="randombar(horizontal)">
                                      <p:cBhvr>
                                        <p:cTn id="7" dur="600">
                                          <p:stCondLst>
                                            <p:cond delay="0"/>
                                          </p:stCondLst>
                                        </p:cTn>
                                        <p:tgtEl>
                                          <p:spTgt spid="164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4867">
                                            <p:txEl>
                                              <p:pRg st="0" end="0"/>
                                            </p:txEl>
                                          </p:spTgt>
                                        </p:tgtEl>
                                        <p:attrNameLst>
                                          <p:attrName>style.visibility</p:attrName>
                                        </p:attrNameLst>
                                      </p:cBhvr>
                                      <p:to>
                                        <p:strVal val="visible"/>
                                      </p:to>
                                    </p:set>
                                    <p:animEffect transition="in" filter="randombar(horizontal)">
                                      <p:cBhvr>
                                        <p:cTn id="12" dur="500"/>
                                        <p:tgtEl>
                                          <p:spTgt spid="164867">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64867">
                                            <p:txEl>
                                              <p:pRg st="1" end="1"/>
                                            </p:txEl>
                                          </p:spTgt>
                                        </p:tgtEl>
                                        <p:attrNameLst>
                                          <p:attrName>style.visibility</p:attrName>
                                        </p:attrNameLst>
                                      </p:cBhvr>
                                      <p:to>
                                        <p:strVal val="visible"/>
                                      </p:to>
                                    </p:set>
                                    <p:animEffect transition="in" filter="randombar(horizontal)">
                                      <p:cBhvr>
                                        <p:cTn id="15" dur="500"/>
                                        <p:tgtEl>
                                          <p:spTgt spid="164867">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64867">
                                            <p:txEl>
                                              <p:pRg st="2" end="2"/>
                                            </p:txEl>
                                          </p:spTgt>
                                        </p:tgtEl>
                                        <p:attrNameLst>
                                          <p:attrName>style.visibility</p:attrName>
                                        </p:attrNameLst>
                                      </p:cBhvr>
                                      <p:to>
                                        <p:strVal val="visible"/>
                                      </p:to>
                                    </p:set>
                                    <p:animEffect transition="in" filter="randombar(horizontal)">
                                      <p:cBhvr>
                                        <p:cTn id="18" dur="500"/>
                                        <p:tgtEl>
                                          <p:spTgt spid="164867">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64867">
                                            <p:txEl>
                                              <p:pRg st="3" end="3"/>
                                            </p:txEl>
                                          </p:spTgt>
                                        </p:tgtEl>
                                        <p:attrNameLst>
                                          <p:attrName>style.visibility</p:attrName>
                                        </p:attrNameLst>
                                      </p:cBhvr>
                                      <p:to>
                                        <p:strVal val="visible"/>
                                      </p:to>
                                    </p:set>
                                    <p:animEffect transition="in" filter="randombar(horizontal)">
                                      <p:cBhvr>
                                        <p:cTn id="21" dur="500"/>
                                        <p:tgtEl>
                                          <p:spTgt spid="164867">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64867">
                                            <p:txEl>
                                              <p:pRg st="4" end="4"/>
                                            </p:txEl>
                                          </p:spTgt>
                                        </p:tgtEl>
                                        <p:attrNameLst>
                                          <p:attrName>style.visibility</p:attrName>
                                        </p:attrNameLst>
                                      </p:cBhvr>
                                      <p:to>
                                        <p:strVal val="visible"/>
                                      </p:to>
                                    </p:set>
                                    <p:animEffect transition="in" filter="randombar(horizontal)">
                                      <p:cBhvr>
                                        <p:cTn id="24" dur="500"/>
                                        <p:tgtEl>
                                          <p:spTgt spid="164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P spid="164867" grpId="0" build="p">
        <p:tmplLst>
          <p:tmpl lvl="1">
            <p:tnLst>
              <p:par>
                <p:cTn presetID="14" presetClass="entr" presetSubtype="10" fill="hold" nodeType="clickEffect">
                  <p:stCondLst>
                    <p:cond delay="0"/>
                  </p:stCondLst>
                  <p:childTnLst>
                    <p:set>
                      <p:cBhvr>
                        <p:cTn dur="1" fill="hold">
                          <p:stCondLst>
                            <p:cond delay="0"/>
                          </p:stCondLst>
                        </p:cTn>
                        <p:tgtEl>
                          <p:spTgt spid="164867"/>
                        </p:tgtEl>
                        <p:attrNameLst>
                          <p:attrName>style.visibility</p:attrName>
                        </p:attrNameLst>
                      </p:cBhvr>
                      <p:to>
                        <p:strVal val="visible"/>
                      </p:to>
                    </p:set>
                    <p:animEffect transition="in" filter="randombar(horizontal)">
                      <p:cBhvr>
                        <p:cTn dur="500"/>
                        <p:tgtEl>
                          <p:spTgt spid="164867"/>
                        </p:tgtEl>
                      </p:cBhvr>
                    </p:animEffect>
                  </p:childTnLst>
                </p:cTn>
              </p:par>
            </p:tnLst>
          </p:tmpl>
          <p:tmpl lvl="2">
            <p:tnLst>
              <p:par>
                <p:cTn presetID="14" presetClass="entr" presetSubtype="10" fill="hold" nodeType="withEffect">
                  <p:stCondLst>
                    <p:cond delay="0"/>
                  </p:stCondLst>
                  <p:childTnLst>
                    <p:set>
                      <p:cBhvr>
                        <p:cTn dur="1" fill="hold">
                          <p:stCondLst>
                            <p:cond delay="0"/>
                          </p:stCondLst>
                        </p:cTn>
                        <p:tgtEl>
                          <p:spTgt spid="164867"/>
                        </p:tgtEl>
                        <p:attrNameLst>
                          <p:attrName>style.visibility</p:attrName>
                        </p:attrNameLst>
                      </p:cBhvr>
                      <p:to>
                        <p:strVal val="visible"/>
                      </p:to>
                    </p:set>
                    <p:animEffect transition="in" filter="randombar(horizontal)">
                      <p:cBhvr>
                        <p:cTn dur="500"/>
                        <p:tgtEl>
                          <p:spTgt spid="164867"/>
                        </p:tgtEl>
                      </p:cBhvr>
                    </p:animEffect>
                  </p:childTnLst>
                </p:cTn>
              </p:par>
            </p:tnLst>
          </p:tmpl>
          <p:tmpl lvl="3">
            <p:tnLst>
              <p:par>
                <p:cTn presetID="14" presetClass="entr" presetSubtype="10" fill="hold" nodeType="withEffect">
                  <p:stCondLst>
                    <p:cond delay="0"/>
                  </p:stCondLst>
                  <p:childTnLst>
                    <p:set>
                      <p:cBhvr>
                        <p:cTn dur="1" fill="hold">
                          <p:stCondLst>
                            <p:cond delay="0"/>
                          </p:stCondLst>
                        </p:cTn>
                        <p:tgtEl>
                          <p:spTgt spid="164867"/>
                        </p:tgtEl>
                        <p:attrNameLst>
                          <p:attrName>style.visibility</p:attrName>
                        </p:attrNameLst>
                      </p:cBhvr>
                      <p:to>
                        <p:strVal val="visible"/>
                      </p:to>
                    </p:set>
                    <p:animEffect transition="in" filter="randombar(horizontal)">
                      <p:cBhvr>
                        <p:cTn dur="500"/>
                        <p:tgtEl>
                          <p:spTgt spid="164867"/>
                        </p:tgtEl>
                      </p:cBhvr>
                    </p:animEffect>
                  </p:childTnLst>
                </p:cTn>
              </p:par>
            </p:tnLst>
          </p:tmpl>
          <p:tmpl lvl="4">
            <p:tnLst>
              <p:par>
                <p:cTn presetID="14" presetClass="entr" presetSubtype="10" fill="hold" nodeType="withEffect">
                  <p:stCondLst>
                    <p:cond delay="0"/>
                  </p:stCondLst>
                  <p:childTnLst>
                    <p:set>
                      <p:cBhvr>
                        <p:cTn dur="1" fill="hold">
                          <p:stCondLst>
                            <p:cond delay="0"/>
                          </p:stCondLst>
                        </p:cTn>
                        <p:tgtEl>
                          <p:spTgt spid="164867"/>
                        </p:tgtEl>
                        <p:attrNameLst>
                          <p:attrName>style.visibility</p:attrName>
                        </p:attrNameLst>
                      </p:cBhvr>
                      <p:to>
                        <p:strVal val="visible"/>
                      </p:to>
                    </p:set>
                    <p:animEffect transition="in" filter="randombar(horizontal)">
                      <p:cBhvr>
                        <p:cTn dur="500"/>
                        <p:tgtEl>
                          <p:spTgt spid="164867"/>
                        </p:tgtEl>
                      </p:cBhvr>
                    </p:animEffect>
                  </p:childTnLst>
                </p:cTn>
              </p:par>
            </p:tnLst>
          </p:tmpl>
          <p:tmpl lvl="5">
            <p:tnLst>
              <p:par>
                <p:cTn presetID="14" presetClass="entr" presetSubtype="10" fill="hold" nodeType="withEffect">
                  <p:stCondLst>
                    <p:cond delay="0"/>
                  </p:stCondLst>
                  <p:childTnLst>
                    <p:set>
                      <p:cBhvr>
                        <p:cTn dur="1" fill="hold">
                          <p:stCondLst>
                            <p:cond delay="0"/>
                          </p:stCondLst>
                        </p:cTn>
                        <p:tgtEl>
                          <p:spTgt spid="164867"/>
                        </p:tgtEl>
                        <p:attrNameLst>
                          <p:attrName>style.visibility</p:attrName>
                        </p:attrNameLst>
                      </p:cBhvr>
                      <p:to>
                        <p:strVal val="visible"/>
                      </p:to>
                    </p:set>
                    <p:animEffect transition="in" filter="randombar(horizontal)">
                      <p:cBhvr>
                        <p:cTn dur="500"/>
                        <p:tgtEl>
                          <p:spTgt spid="164867"/>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gif"/></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HINHNEN\Khung hinh mau\1 (51).jpg"/>
          <p:cNvPicPr>
            <a:picLocks noChangeAspect="1" noChangeArrowheads="1"/>
          </p:cNvPicPr>
          <p:nvPr/>
        </p:nvPicPr>
        <p:blipFill>
          <a:blip r:embed="rId2"/>
          <a:srcRect/>
          <a:stretch>
            <a:fillRect/>
          </a:stretch>
        </p:blipFill>
        <p:spPr bwMode="auto">
          <a:xfrm>
            <a:off x="0" y="2"/>
            <a:ext cx="9144000" cy="6867525"/>
          </a:xfrm>
          <a:prstGeom prst="rect">
            <a:avLst/>
          </a:prstGeom>
          <a:noFill/>
          <a:ln w="9525">
            <a:noFill/>
            <a:miter lim="800000"/>
            <a:headEnd/>
            <a:tailEnd/>
          </a:ln>
        </p:spPr>
      </p:pic>
      <p:sp>
        <p:nvSpPr>
          <p:cNvPr id="33821" name="WordArt 29"/>
          <p:cNvSpPr>
            <a:spLocks noChangeArrowheads="1" noChangeShapeType="1" noTextEdit="1"/>
          </p:cNvSpPr>
          <p:nvPr/>
        </p:nvSpPr>
        <p:spPr bwMode="auto">
          <a:xfrm>
            <a:off x="719139" y="2695577"/>
            <a:ext cx="7705725" cy="2087563"/>
          </a:xfrm>
          <a:prstGeom prst="rect">
            <a:avLst/>
          </a:prstGeom>
        </p:spPr>
        <p:txBody>
          <a:bodyPr wrap="none" fromWordArt="1">
            <a:prstTxWarp prst="textPlain">
              <a:avLst>
                <a:gd name="adj" fmla="val 50000"/>
              </a:avLst>
            </a:prstTxWarp>
          </a:bodyPr>
          <a:lstStyle/>
          <a:p>
            <a:pPr algn="ctr">
              <a:defRPr/>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LUYỆN TẬP VỀ TÍNH DIỆN TÍCH</a:t>
            </a:r>
            <a:endParaRPr lang="vi-VN" sz="36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 name="TextBox 2"/>
          <p:cNvSpPr txBox="1"/>
          <p:nvPr/>
        </p:nvSpPr>
        <p:spPr>
          <a:xfrm>
            <a:off x="1979615" y="1412879"/>
            <a:ext cx="5653087" cy="2800767"/>
          </a:xfrm>
          <a:prstGeom prst="rect">
            <a:avLst/>
          </a:prstGeom>
          <a:noFill/>
        </p:spPr>
        <p:txBody>
          <a:bodyPr>
            <a:spAutoFit/>
          </a:bodyPr>
          <a:lstStyle/>
          <a:p>
            <a:pPr lvl="1" algn="ctr">
              <a:defRPr/>
            </a:pPr>
            <a:r>
              <a:rPr lang="vi-VN" sz="88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Toán</a:t>
            </a:r>
            <a:endParaRPr lang="en-US" sz="88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a:p>
            <a:pPr lvl="1" algn="ctr">
              <a:defRPr/>
            </a:pPr>
            <a:endParaRPr lang="en-US" sz="8800" b="1" dirty="0">
              <a:solidFill>
                <a:srgbClr val="FF0000"/>
              </a:solidFill>
              <a:effectLst>
                <a:outerShdw blurRad="38100" dist="38100" dir="2700000" algn="tl">
                  <a:srgbClr val="000000">
                    <a:alpha val="43137"/>
                  </a:srgbClr>
                </a:outerShdw>
              </a:effectLst>
              <a:cs typeface="Times New Roman" panose="02020603050405020304" pitchFamily="18" charset="0"/>
            </a:endParaRPr>
          </a:p>
        </p:txBody>
      </p:sp>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3821"/>
                                        </p:tgtEl>
                                        <p:attrNameLst>
                                          <p:attrName>style.visibility</p:attrName>
                                        </p:attrNameLst>
                                      </p:cBhvr>
                                      <p:to>
                                        <p:strVal val="visible"/>
                                      </p:to>
                                    </p:set>
                                    <p:animEffect transition="in" filter="dissolve">
                                      <p:cBhvr>
                                        <p:cTn id="7" dur="500"/>
                                        <p:tgtEl>
                                          <p:spTgt spid="33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304800" y="3048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2400" b="1" dirty="0" err="1">
                <a:solidFill>
                  <a:srgbClr val="FF0000"/>
                </a:solidFill>
              </a:rPr>
              <a:t>Bài</a:t>
            </a:r>
            <a:r>
              <a:rPr lang="en-US" sz="2400" b="1" dirty="0">
                <a:solidFill>
                  <a:srgbClr val="FF0000"/>
                </a:solidFill>
              </a:rPr>
              <a:t> </a:t>
            </a:r>
            <a:r>
              <a:rPr lang="en-US" sz="2400" b="1" dirty="0" err="1">
                <a:solidFill>
                  <a:srgbClr val="FF0000"/>
                </a:solidFill>
              </a:rPr>
              <a:t>tập</a:t>
            </a:r>
            <a:r>
              <a:rPr lang="en-US" sz="2400" b="1" dirty="0">
                <a:solidFill>
                  <a:srgbClr val="FF0000"/>
                </a:solidFill>
              </a:rPr>
              <a:t> 2: </a:t>
            </a:r>
            <a:r>
              <a:rPr lang="en-US" sz="2400" dirty="0" err="1"/>
              <a:t>Một</a:t>
            </a:r>
            <a:r>
              <a:rPr lang="en-US" sz="2400" dirty="0"/>
              <a:t> </a:t>
            </a:r>
            <a:r>
              <a:rPr lang="en-US" sz="2400" dirty="0" err="1"/>
              <a:t>khu</a:t>
            </a:r>
            <a:r>
              <a:rPr lang="en-US" sz="2400" dirty="0"/>
              <a:t> </a:t>
            </a:r>
            <a:r>
              <a:rPr lang="en-US" sz="2400" dirty="0" err="1"/>
              <a:t>đất</a:t>
            </a:r>
            <a:r>
              <a:rPr lang="en-US" sz="2400" dirty="0"/>
              <a:t> </a:t>
            </a:r>
            <a:r>
              <a:rPr lang="en-US" sz="2400" dirty="0" err="1"/>
              <a:t>có</a:t>
            </a:r>
            <a:r>
              <a:rPr lang="en-US" sz="2400" dirty="0"/>
              <a:t> </a:t>
            </a:r>
            <a:r>
              <a:rPr lang="en-US" sz="2400" dirty="0" err="1"/>
              <a:t>kích</a:t>
            </a:r>
            <a:r>
              <a:rPr lang="en-US" sz="2400" dirty="0"/>
              <a:t> </a:t>
            </a:r>
            <a:r>
              <a:rPr lang="en-US" sz="2400" dirty="0" err="1"/>
              <a:t>thước</a:t>
            </a:r>
            <a:r>
              <a:rPr lang="en-US" sz="2400" dirty="0"/>
              <a:t> </a:t>
            </a:r>
            <a:r>
              <a:rPr lang="en-US" sz="2400" dirty="0" err="1"/>
              <a:t>theo</a:t>
            </a:r>
            <a:r>
              <a:rPr lang="en-US" sz="2400" dirty="0"/>
              <a:t> </a:t>
            </a:r>
            <a:r>
              <a:rPr lang="en-US" sz="2400" dirty="0" err="1"/>
              <a:t>hình</a:t>
            </a:r>
            <a:r>
              <a:rPr lang="en-US" sz="2400" dirty="0"/>
              <a:t> </a:t>
            </a:r>
            <a:r>
              <a:rPr lang="en-US" sz="2400" dirty="0" err="1"/>
              <a:t>vẽ</a:t>
            </a:r>
            <a:r>
              <a:rPr lang="en-US" sz="2400" dirty="0"/>
              <a:t> </a:t>
            </a:r>
            <a:r>
              <a:rPr lang="en-US" sz="2400" dirty="0" err="1"/>
              <a:t>dưới</a:t>
            </a:r>
            <a:r>
              <a:rPr lang="en-US" sz="2400" dirty="0"/>
              <a:t> </a:t>
            </a:r>
            <a:r>
              <a:rPr lang="en-US" sz="2400" dirty="0" err="1"/>
              <a:t>đây</a:t>
            </a:r>
            <a:r>
              <a:rPr lang="en-US" sz="2400" dirty="0"/>
              <a:t>. </a:t>
            </a:r>
            <a:r>
              <a:rPr lang="en-US" sz="2400" dirty="0" err="1"/>
              <a:t>Tính</a:t>
            </a:r>
            <a:r>
              <a:rPr lang="en-US" sz="2400" dirty="0"/>
              <a:t> </a:t>
            </a:r>
            <a:r>
              <a:rPr lang="en-US" sz="2400" dirty="0" err="1"/>
              <a:t>diện</a:t>
            </a:r>
            <a:r>
              <a:rPr lang="en-US" sz="2400" dirty="0"/>
              <a:t> </a:t>
            </a:r>
            <a:r>
              <a:rPr lang="en-US" sz="2400" dirty="0" err="1"/>
              <a:t>tích</a:t>
            </a:r>
            <a:r>
              <a:rPr lang="en-US" sz="2400" dirty="0"/>
              <a:t> </a:t>
            </a:r>
            <a:r>
              <a:rPr lang="en-US" sz="2400" dirty="0" err="1"/>
              <a:t>khu</a:t>
            </a:r>
            <a:r>
              <a:rPr lang="en-US" sz="2400" dirty="0"/>
              <a:t> </a:t>
            </a:r>
            <a:r>
              <a:rPr lang="en-US" sz="2400" dirty="0" err="1"/>
              <a:t>đất</a:t>
            </a:r>
            <a:r>
              <a:rPr lang="en-US" sz="2400" dirty="0"/>
              <a:t> </a:t>
            </a:r>
            <a:r>
              <a:rPr lang="en-US" sz="2400" dirty="0" err="1"/>
              <a:t>đó</a:t>
            </a:r>
            <a:r>
              <a:rPr lang="en-US" sz="2400" dirty="0"/>
              <a:t>. </a:t>
            </a:r>
          </a:p>
        </p:txBody>
      </p:sp>
      <p:pic>
        <p:nvPicPr>
          <p:cNvPr id="3" name="Picture 2" descr="Bài 2 trang 104 SGK Toán 5 | SGK Toán lớp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19200"/>
            <a:ext cx="39624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6"/>
          <p:cNvCxnSpPr>
            <a:cxnSpLocks noChangeShapeType="1"/>
          </p:cNvCxnSpPr>
          <p:nvPr/>
        </p:nvCxnSpPr>
        <p:spPr bwMode="auto">
          <a:xfrm>
            <a:off x="1512888" y="2144713"/>
            <a:ext cx="1371600" cy="1587"/>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5" name="Straight Connector 10"/>
          <p:cNvCxnSpPr>
            <a:cxnSpLocks noChangeShapeType="1"/>
          </p:cNvCxnSpPr>
          <p:nvPr/>
        </p:nvCxnSpPr>
        <p:spPr bwMode="auto">
          <a:xfrm>
            <a:off x="1481138" y="2667000"/>
            <a:ext cx="1371600" cy="1588"/>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9" name="Straight Connector 14"/>
          <p:cNvCxnSpPr>
            <a:cxnSpLocks noChangeShapeType="1"/>
          </p:cNvCxnSpPr>
          <p:nvPr/>
        </p:nvCxnSpPr>
        <p:spPr bwMode="auto">
          <a:xfrm rot="5400000">
            <a:off x="2782094" y="3390106"/>
            <a:ext cx="3886200" cy="1588"/>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10" name="Rectangle 11"/>
          <p:cNvSpPr>
            <a:spLocks noChangeArrowheads="1"/>
          </p:cNvSpPr>
          <p:nvPr/>
        </p:nvSpPr>
        <p:spPr bwMode="auto">
          <a:xfrm>
            <a:off x="5334000" y="1295400"/>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solidFill>
                  <a:srgbClr val="FF0000"/>
                </a:solidFill>
              </a:rPr>
              <a:t>Cách chia như sau: </a:t>
            </a:r>
          </a:p>
        </p:txBody>
      </p:sp>
      <p:sp>
        <p:nvSpPr>
          <p:cNvPr id="11" name="Rectangle 12"/>
          <p:cNvSpPr>
            <a:spLocks noChangeArrowheads="1"/>
          </p:cNvSpPr>
          <p:nvPr/>
        </p:nvSpPr>
        <p:spPr bwMode="auto">
          <a:xfrm>
            <a:off x="4876800" y="1828800"/>
            <a:ext cx="3200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000" dirty="0"/>
              <a:t>- Chia </a:t>
            </a:r>
            <a:r>
              <a:rPr lang="en-US" sz="2000" dirty="0" err="1"/>
              <a:t>khu</a:t>
            </a:r>
            <a:r>
              <a:rPr lang="en-US" sz="2000" dirty="0"/>
              <a:t> </a:t>
            </a:r>
            <a:r>
              <a:rPr lang="en-US" sz="2000" dirty="0" err="1"/>
              <a:t>đất</a:t>
            </a:r>
            <a:r>
              <a:rPr lang="en-US" sz="2000" dirty="0"/>
              <a:t> </a:t>
            </a:r>
            <a:r>
              <a:rPr lang="en-US" sz="2000" dirty="0" err="1"/>
              <a:t>ra</a:t>
            </a:r>
            <a:r>
              <a:rPr lang="en-US" sz="2000" dirty="0"/>
              <a:t> </a:t>
            </a:r>
            <a:r>
              <a:rPr lang="en-US" sz="2000" dirty="0" err="1"/>
              <a:t>thành</a:t>
            </a:r>
            <a:r>
              <a:rPr lang="en-US" sz="2000" dirty="0"/>
              <a:t> 3 </a:t>
            </a:r>
            <a:r>
              <a:rPr lang="en-US" sz="2000" dirty="0" err="1"/>
              <a:t>hình</a:t>
            </a:r>
            <a:r>
              <a:rPr lang="en-US" sz="2000" dirty="0"/>
              <a:t> </a:t>
            </a:r>
            <a:r>
              <a:rPr lang="en-US" sz="2000" dirty="0" err="1"/>
              <a:t>chữ</a:t>
            </a:r>
            <a:r>
              <a:rPr lang="en-US" sz="2000" dirty="0"/>
              <a:t> </a:t>
            </a:r>
            <a:r>
              <a:rPr lang="en-US" sz="2000" dirty="0" err="1"/>
              <a:t>nhật</a:t>
            </a:r>
            <a:r>
              <a:rPr lang="en-US" sz="2000" dirty="0"/>
              <a:t> </a:t>
            </a:r>
            <a:r>
              <a:rPr lang="en-US" sz="2000" dirty="0">
                <a:solidFill>
                  <a:srgbClr val="FF0000"/>
                </a:solidFill>
              </a:rPr>
              <a:t>(1); (2); (3)</a:t>
            </a:r>
          </a:p>
        </p:txBody>
      </p:sp>
      <p:sp>
        <p:nvSpPr>
          <p:cNvPr id="12" name="Rectangle 21"/>
          <p:cNvSpPr>
            <a:spLocks noChangeArrowheads="1"/>
          </p:cNvSpPr>
          <p:nvPr/>
        </p:nvSpPr>
        <p:spPr bwMode="auto">
          <a:xfrm>
            <a:off x="4887913" y="2667000"/>
            <a:ext cx="3581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buFontTx/>
              <a:buChar char="-"/>
            </a:pPr>
            <a:r>
              <a:rPr lang="en-US" sz="2000" dirty="0" err="1"/>
              <a:t>Hình</a:t>
            </a:r>
            <a:r>
              <a:rPr lang="en-US" sz="2000" dirty="0"/>
              <a:t>(1) </a:t>
            </a:r>
            <a:r>
              <a:rPr lang="en-US" sz="2000" dirty="0" err="1"/>
              <a:t>và</a:t>
            </a:r>
            <a:r>
              <a:rPr lang="en-US" sz="2000" dirty="0"/>
              <a:t> </a:t>
            </a:r>
            <a:r>
              <a:rPr lang="en-US" sz="2000" dirty="0" err="1"/>
              <a:t>hình</a:t>
            </a:r>
            <a:r>
              <a:rPr lang="en-US" sz="2000" dirty="0"/>
              <a:t> (3) </a:t>
            </a:r>
            <a:r>
              <a:rPr lang="en-US" sz="2000" dirty="0" err="1"/>
              <a:t>có</a:t>
            </a:r>
            <a:r>
              <a:rPr lang="en-US" sz="2000" dirty="0"/>
              <a:t> </a:t>
            </a:r>
            <a:r>
              <a:rPr lang="en-US" sz="2000" dirty="0" err="1"/>
              <a:t>kích</a:t>
            </a:r>
            <a:r>
              <a:rPr lang="en-US" sz="2000" dirty="0"/>
              <a:t> </a:t>
            </a:r>
            <a:r>
              <a:rPr lang="en-US" sz="2000" dirty="0" err="1"/>
              <a:t>thước</a:t>
            </a:r>
            <a:r>
              <a:rPr lang="en-US" sz="2000" dirty="0"/>
              <a:t> </a:t>
            </a:r>
            <a:r>
              <a:rPr lang="en-US" sz="2000" dirty="0" err="1"/>
              <a:t>bằng</a:t>
            </a:r>
            <a:r>
              <a:rPr lang="en-US" sz="2000" dirty="0"/>
              <a:t> </a:t>
            </a:r>
            <a:r>
              <a:rPr lang="en-US" sz="2000" dirty="0" err="1"/>
              <a:t>nhau</a:t>
            </a:r>
            <a:r>
              <a:rPr lang="en-US" sz="2000" dirty="0"/>
              <a:t> </a:t>
            </a:r>
            <a:r>
              <a:rPr lang="en-US" sz="2000" dirty="0" err="1"/>
              <a:t>là</a:t>
            </a:r>
            <a:r>
              <a:rPr lang="en-US" sz="2000" dirty="0"/>
              <a:t>:</a:t>
            </a:r>
          </a:p>
          <a:p>
            <a:pPr algn="just"/>
            <a:r>
              <a:rPr lang="en-US" sz="2000" dirty="0">
                <a:solidFill>
                  <a:srgbClr val="FF0000"/>
                </a:solidFill>
              </a:rPr>
              <a:t> </a:t>
            </a:r>
            <a:r>
              <a:rPr lang="en-US" sz="2000" dirty="0"/>
              <a:t>+ </a:t>
            </a:r>
            <a:r>
              <a:rPr lang="en-US" sz="2000" dirty="0" err="1"/>
              <a:t>Chiều</a:t>
            </a:r>
            <a:r>
              <a:rPr lang="en-US" sz="2000" dirty="0"/>
              <a:t> </a:t>
            </a:r>
            <a:r>
              <a:rPr lang="en-US" sz="2000" dirty="0" err="1"/>
              <a:t>rộng</a:t>
            </a:r>
            <a:r>
              <a:rPr lang="en-US" sz="2000" dirty="0"/>
              <a:t>:  30m</a:t>
            </a:r>
          </a:p>
          <a:p>
            <a:pPr algn="just"/>
            <a:r>
              <a:rPr lang="en-US" sz="2000" dirty="0"/>
              <a:t> + </a:t>
            </a:r>
            <a:r>
              <a:rPr lang="en-US" sz="2000" dirty="0" err="1"/>
              <a:t>Chiều</a:t>
            </a:r>
            <a:r>
              <a:rPr lang="en-US" sz="2000" dirty="0"/>
              <a:t> </a:t>
            </a:r>
            <a:r>
              <a:rPr lang="en-US" sz="2000" dirty="0" err="1"/>
              <a:t>dài</a:t>
            </a:r>
            <a:r>
              <a:rPr lang="en-US" sz="2000" dirty="0"/>
              <a:t>:   100,5m</a:t>
            </a:r>
          </a:p>
        </p:txBody>
      </p:sp>
      <p:sp>
        <p:nvSpPr>
          <p:cNvPr id="13" name="Rectangle 12"/>
          <p:cNvSpPr>
            <a:spLocks noChangeArrowheads="1"/>
          </p:cNvSpPr>
          <p:nvPr/>
        </p:nvSpPr>
        <p:spPr bwMode="auto">
          <a:xfrm>
            <a:off x="533400" y="1349375"/>
            <a:ext cx="2362200" cy="762000"/>
          </a:xfrm>
          <a:prstGeom prst="rect">
            <a:avLst/>
          </a:prstGeom>
          <a:solidFill>
            <a:srgbClr val="00FFFF"/>
          </a:solidFill>
          <a:ln w="9525" algn="ctr">
            <a:solidFill>
              <a:schemeClr val="tx1"/>
            </a:solidFill>
            <a:round/>
            <a:headEnd/>
            <a:tailEnd/>
          </a:ln>
        </p:spPr>
        <p:txBody>
          <a:bodyPr wrap="none" anchor="ctr"/>
          <a:lstStyle/>
          <a:p>
            <a:endParaRPr lang="en-US"/>
          </a:p>
        </p:txBody>
      </p:sp>
      <p:sp>
        <p:nvSpPr>
          <p:cNvPr id="15" name="Rectangle 14"/>
          <p:cNvSpPr>
            <a:spLocks noChangeArrowheads="1"/>
          </p:cNvSpPr>
          <p:nvPr/>
        </p:nvSpPr>
        <p:spPr bwMode="auto">
          <a:xfrm>
            <a:off x="1458913" y="2689225"/>
            <a:ext cx="2362200" cy="762000"/>
          </a:xfrm>
          <a:prstGeom prst="rect">
            <a:avLst/>
          </a:prstGeom>
          <a:solidFill>
            <a:srgbClr val="00B050"/>
          </a:solidFill>
          <a:ln w="9525" algn="ctr">
            <a:solidFill>
              <a:schemeClr val="tx1"/>
            </a:solidFill>
            <a:round/>
            <a:headEnd/>
            <a:tailEnd/>
          </a:ln>
        </p:spPr>
        <p:txBody>
          <a:bodyPr wrap="none" anchor="ctr"/>
          <a:lstStyle/>
          <a:p>
            <a:endParaRPr lang="en-US"/>
          </a:p>
        </p:txBody>
      </p:sp>
      <p:sp>
        <p:nvSpPr>
          <p:cNvPr id="16" name="Rectangle 15"/>
          <p:cNvSpPr>
            <a:spLocks noChangeArrowheads="1"/>
          </p:cNvSpPr>
          <p:nvPr/>
        </p:nvSpPr>
        <p:spPr bwMode="auto">
          <a:xfrm>
            <a:off x="1447800" y="2133600"/>
            <a:ext cx="1447800" cy="533400"/>
          </a:xfrm>
          <a:prstGeom prst="rect">
            <a:avLst/>
          </a:prstGeom>
          <a:solidFill>
            <a:srgbClr val="FF0000"/>
          </a:solidFill>
          <a:ln w="9525" algn="ctr">
            <a:solidFill>
              <a:schemeClr val="tx1"/>
            </a:solidFill>
            <a:round/>
            <a:headEnd/>
            <a:tailEnd/>
          </a:ln>
        </p:spPr>
        <p:txBody>
          <a:bodyPr wrap="none" anchor="ctr"/>
          <a:lstStyle/>
          <a:p>
            <a:endParaRPr lang="en-US"/>
          </a:p>
        </p:txBody>
      </p:sp>
      <p:sp>
        <p:nvSpPr>
          <p:cNvPr id="17" name="TextBox 16"/>
          <p:cNvSpPr txBox="1">
            <a:spLocks noChangeArrowheads="1"/>
          </p:cNvSpPr>
          <p:nvPr/>
        </p:nvSpPr>
        <p:spPr bwMode="auto">
          <a:xfrm>
            <a:off x="2514600" y="2895600"/>
            <a:ext cx="68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t>(3)</a:t>
            </a:r>
          </a:p>
        </p:txBody>
      </p:sp>
      <p:sp>
        <p:nvSpPr>
          <p:cNvPr id="18" name="TextBox 17"/>
          <p:cNvSpPr txBox="1">
            <a:spLocks noChangeArrowheads="1"/>
          </p:cNvSpPr>
          <p:nvPr/>
        </p:nvSpPr>
        <p:spPr bwMode="auto">
          <a:xfrm>
            <a:off x="1295400" y="1524000"/>
            <a:ext cx="68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t>(1)</a:t>
            </a:r>
          </a:p>
        </p:txBody>
      </p:sp>
      <p:sp>
        <p:nvSpPr>
          <p:cNvPr id="19" name="TextBox 18"/>
          <p:cNvSpPr txBox="1">
            <a:spLocks noChangeArrowheads="1"/>
          </p:cNvSpPr>
          <p:nvPr/>
        </p:nvSpPr>
        <p:spPr bwMode="auto">
          <a:xfrm>
            <a:off x="1828800" y="2209800"/>
            <a:ext cx="68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t>(2)</a:t>
            </a:r>
          </a:p>
        </p:txBody>
      </p:sp>
      <p:sp>
        <p:nvSpPr>
          <p:cNvPr id="21" name="Rectangle 12"/>
          <p:cNvSpPr>
            <a:spLocks noChangeArrowheads="1"/>
          </p:cNvSpPr>
          <p:nvPr/>
        </p:nvSpPr>
        <p:spPr bwMode="auto">
          <a:xfrm>
            <a:off x="4724400" y="4114800"/>
            <a:ext cx="3962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buFontTx/>
              <a:buChar char="-"/>
            </a:pPr>
            <a:r>
              <a:rPr lang="en-US" sz="2000"/>
              <a:t>Hình (2) có:  </a:t>
            </a:r>
          </a:p>
          <a:p>
            <a:pPr algn="just"/>
            <a:r>
              <a:rPr lang="en-US" sz="2000"/>
              <a:t> + chiều dài:100,5 – 40,5 = 60(m)</a:t>
            </a:r>
          </a:p>
          <a:p>
            <a:pPr algn="just"/>
            <a:r>
              <a:rPr lang="en-US" sz="2000">
                <a:solidFill>
                  <a:srgbClr val="FF0000"/>
                </a:solidFill>
              </a:rPr>
              <a:t> </a:t>
            </a:r>
            <a:r>
              <a:rPr lang="en-US" sz="2000"/>
              <a:t>+ Chiều rộng:  50 – 30 = 20 (m)</a:t>
            </a:r>
          </a:p>
        </p:txBody>
      </p:sp>
      <p:sp>
        <p:nvSpPr>
          <p:cNvPr id="22" name="TextBox 21"/>
          <p:cNvSpPr txBox="1">
            <a:spLocks noChangeArrowheads="1"/>
          </p:cNvSpPr>
          <p:nvPr/>
        </p:nvSpPr>
        <p:spPr bwMode="auto">
          <a:xfrm>
            <a:off x="1524000" y="3810000"/>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FF0000"/>
                </a:solidFill>
              </a:rPr>
              <a:t>Bài giải</a:t>
            </a:r>
          </a:p>
        </p:txBody>
      </p:sp>
      <p:sp>
        <p:nvSpPr>
          <p:cNvPr id="24" name="TextBox 23"/>
          <p:cNvSpPr txBox="1">
            <a:spLocks noChangeArrowheads="1"/>
          </p:cNvSpPr>
          <p:nvPr/>
        </p:nvSpPr>
        <p:spPr bwMode="auto">
          <a:xfrm>
            <a:off x="304800" y="4168775"/>
            <a:ext cx="4343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Tổng diện tích hình 1 và hình 3 là:</a:t>
            </a:r>
          </a:p>
        </p:txBody>
      </p:sp>
      <p:sp>
        <p:nvSpPr>
          <p:cNvPr id="25" name="TextBox 24"/>
          <p:cNvSpPr txBox="1">
            <a:spLocks noChangeArrowheads="1"/>
          </p:cNvSpPr>
          <p:nvPr/>
        </p:nvSpPr>
        <p:spPr bwMode="auto">
          <a:xfrm>
            <a:off x="914400" y="4518025"/>
            <a:ext cx="198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CC"/>
                </a:solidFill>
              </a:rPr>
              <a:t>(100,5 x 30) x 2 </a:t>
            </a:r>
          </a:p>
        </p:txBody>
      </p:sp>
      <p:sp>
        <p:nvSpPr>
          <p:cNvPr id="26" name="TextBox 25"/>
          <p:cNvSpPr txBox="1">
            <a:spLocks noChangeArrowheads="1"/>
          </p:cNvSpPr>
          <p:nvPr/>
        </p:nvSpPr>
        <p:spPr bwMode="auto">
          <a:xfrm>
            <a:off x="2873375" y="45069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FF0000"/>
                </a:solidFill>
              </a:rPr>
              <a:t>= 6030 (m</a:t>
            </a:r>
            <a:r>
              <a:rPr lang="en-US" sz="2000" baseline="30000">
                <a:solidFill>
                  <a:srgbClr val="FF0000"/>
                </a:solidFill>
              </a:rPr>
              <a:t>2</a:t>
            </a:r>
            <a:r>
              <a:rPr lang="en-US" sz="2000">
                <a:solidFill>
                  <a:srgbClr val="FF0000"/>
                </a:solidFill>
              </a:rPr>
              <a:t>)</a:t>
            </a:r>
          </a:p>
        </p:txBody>
      </p:sp>
      <p:sp>
        <p:nvSpPr>
          <p:cNvPr id="27" name="TextBox 26"/>
          <p:cNvSpPr txBox="1">
            <a:spLocks noChangeArrowheads="1"/>
          </p:cNvSpPr>
          <p:nvPr/>
        </p:nvSpPr>
        <p:spPr bwMode="auto">
          <a:xfrm>
            <a:off x="500063" y="4865688"/>
            <a:ext cx="2590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Diện tích hình 2 là:</a:t>
            </a:r>
          </a:p>
        </p:txBody>
      </p:sp>
      <p:sp>
        <p:nvSpPr>
          <p:cNvPr id="28" name="TextBox 27"/>
          <p:cNvSpPr txBox="1">
            <a:spLocks noChangeArrowheads="1"/>
          </p:cNvSpPr>
          <p:nvPr/>
        </p:nvSpPr>
        <p:spPr bwMode="auto">
          <a:xfrm>
            <a:off x="990600" y="5181600"/>
            <a:ext cx="121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CC"/>
                </a:solidFill>
              </a:rPr>
              <a:t> 60 x 20 </a:t>
            </a:r>
          </a:p>
        </p:txBody>
      </p:sp>
      <p:sp>
        <p:nvSpPr>
          <p:cNvPr id="30" name="TextBox 29"/>
          <p:cNvSpPr txBox="1">
            <a:spLocks noChangeArrowheads="1"/>
          </p:cNvSpPr>
          <p:nvPr/>
        </p:nvSpPr>
        <p:spPr bwMode="auto">
          <a:xfrm>
            <a:off x="2362200" y="5181600"/>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FF0000"/>
                </a:solidFill>
              </a:rPr>
              <a:t>= 1200 (m</a:t>
            </a:r>
            <a:r>
              <a:rPr lang="en-US" sz="2000" baseline="30000">
                <a:solidFill>
                  <a:srgbClr val="FF0000"/>
                </a:solidFill>
              </a:rPr>
              <a:t>2</a:t>
            </a:r>
            <a:r>
              <a:rPr lang="en-US" sz="2000">
                <a:solidFill>
                  <a:srgbClr val="FF0000"/>
                </a:solidFill>
              </a:rPr>
              <a:t>)</a:t>
            </a:r>
          </a:p>
        </p:txBody>
      </p:sp>
      <p:sp>
        <p:nvSpPr>
          <p:cNvPr id="31" name="TextBox 30"/>
          <p:cNvSpPr txBox="1">
            <a:spLocks noChangeArrowheads="1"/>
          </p:cNvSpPr>
          <p:nvPr/>
        </p:nvSpPr>
        <p:spPr bwMode="auto">
          <a:xfrm>
            <a:off x="304800" y="5486400"/>
            <a:ext cx="297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Diện tích khu đất là: </a:t>
            </a:r>
          </a:p>
        </p:txBody>
      </p:sp>
      <p:sp>
        <p:nvSpPr>
          <p:cNvPr id="34" name="TextBox 33"/>
          <p:cNvSpPr txBox="1">
            <a:spLocks noChangeArrowheads="1"/>
          </p:cNvSpPr>
          <p:nvPr/>
        </p:nvSpPr>
        <p:spPr bwMode="auto">
          <a:xfrm>
            <a:off x="838200" y="5834063"/>
            <a:ext cx="198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CC"/>
                </a:solidFill>
              </a:rPr>
              <a:t>6030  +  1200</a:t>
            </a:r>
          </a:p>
        </p:txBody>
      </p:sp>
      <p:sp>
        <p:nvSpPr>
          <p:cNvPr id="35" name="TextBox 34"/>
          <p:cNvSpPr txBox="1">
            <a:spLocks noChangeArrowheads="1"/>
          </p:cNvSpPr>
          <p:nvPr/>
        </p:nvSpPr>
        <p:spPr bwMode="auto">
          <a:xfrm>
            <a:off x="2590800" y="5867400"/>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FF0000"/>
                </a:solidFill>
              </a:rPr>
              <a:t>= 7230 (m</a:t>
            </a:r>
            <a:r>
              <a:rPr lang="en-US" sz="2000" baseline="30000">
                <a:solidFill>
                  <a:srgbClr val="FF0000"/>
                </a:solidFill>
              </a:rPr>
              <a:t>2</a:t>
            </a:r>
            <a:r>
              <a:rPr lang="en-US" sz="2000">
                <a:solidFill>
                  <a:srgbClr val="FF0000"/>
                </a:solidFill>
              </a:rPr>
              <a:t>)</a:t>
            </a:r>
          </a:p>
        </p:txBody>
      </p:sp>
      <p:sp>
        <p:nvSpPr>
          <p:cNvPr id="37" name="TextBox 36"/>
          <p:cNvSpPr txBox="1">
            <a:spLocks noChangeArrowheads="1"/>
          </p:cNvSpPr>
          <p:nvPr/>
        </p:nvSpPr>
        <p:spPr bwMode="auto">
          <a:xfrm>
            <a:off x="1447800" y="6248400"/>
            <a:ext cx="289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CC"/>
                </a:solidFill>
              </a:rPr>
              <a:t>Đáp số:  </a:t>
            </a:r>
            <a:r>
              <a:rPr lang="en-US" sz="2000">
                <a:solidFill>
                  <a:srgbClr val="FF0000"/>
                </a:solidFill>
              </a:rPr>
              <a:t>7230 (m</a:t>
            </a:r>
            <a:r>
              <a:rPr lang="en-US" sz="2000" baseline="30000">
                <a:solidFill>
                  <a:srgbClr val="FF0000"/>
                </a:solidFill>
              </a:rPr>
              <a:t>2</a:t>
            </a:r>
            <a:r>
              <a:rPr lang="en-US" sz="2000">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ppt_w</p:attrName>
                                        </p:attrNameLst>
                                      </p:cBhvr>
                                      <p:tavLst>
                                        <p:tav tm="0">
                                          <p:val>
                                            <p:fltVal val="0"/>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p:cTn id="43" dur="500" fill="hold"/>
                                        <p:tgtEl>
                                          <p:spTgt spid="5"/>
                                        </p:tgtEl>
                                        <p:attrNameLst>
                                          <p:attrName>ppt_w</p:attrName>
                                        </p:attrNameLst>
                                      </p:cBhvr>
                                      <p:tavLst>
                                        <p:tav tm="0">
                                          <p:val>
                                            <p:fltVal val="0"/>
                                          </p:val>
                                        </p:tav>
                                        <p:tav tm="100000">
                                          <p:val>
                                            <p:strVal val="#ppt_w"/>
                                          </p:val>
                                        </p:tav>
                                      </p:tavLst>
                                    </p:anim>
                                    <p:anim calcmode="lin" valueType="num">
                                      <p:cBhvr>
                                        <p:cTn id="44"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500" fill="hold"/>
                                        <p:tgtEl>
                                          <p:spTgt spid="16"/>
                                        </p:tgtEl>
                                        <p:attrNameLst>
                                          <p:attrName>ppt_w</p:attrName>
                                        </p:attrNameLst>
                                      </p:cBhvr>
                                      <p:tavLst>
                                        <p:tav tm="0">
                                          <p:val>
                                            <p:fltVal val="0"/>
                                          </p:val>
                                        </p:tav>
                                        <p:tav tm="100000">
                                          <p:val>
                                            <p:strVal val="#ppt_w"/>
                                          </p:val>
                                        </p:tav>
                                      </p:tavLst>
                                    </p:anim>
                                    <p:anim calcmode="lin" valueType="num">
                                      <p:cBhvr>
                                        <p:cTn id="62"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1"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p:cTn id="73" dur="500" fill="hold"/>
                                        <p:tgtEl>
                                          <p:spTgt spid="19"/>
                                        </p:tgtEl>
                                        <p:attrNameLst>
                                          <p:attrName>ppt_w</p:attrName>
                                        </p:attrNameLst>
                                      </p:cBhvr>
                                      <p:tavLst>
                                        <p:tav tm="0">
                                          <p:val>
                                            <p:fltVal val="0"/>
                                          </p:val>
                                        </p:tav>
                                        <p:tav tm="100000">
                                          <p:val>
                                            <p:strVal val="#ppt_w"/>
                                          </p:val>
                                        </p:tav>
                                      </p:tavLst>
                                    </p:anim>
                                    <p:anim calcmode="lin" valueType="num">
                                      <p:cBhvr>
                                        <p:cTn id="74"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p:cTn id="79" dur="500" fill="hold"/>
                                        <p:tgtEl>
                                          <p:spTgt spid="15"/>
                                        </p:tgtEl>
                                        <p:attrNameLst>
                                          <p:attrName>ppt_w</p:attrName>
                                        </p:attrNameLst>
                                      </p:cBhvr>
                                      <p:tavLst>
                                        <p:tav tm="0">
                                          <p:val>
                                            <p:fltVal val="0"/>
                                          </p:val>
                                        </p:tav>
                                        <p:tav tm="100000">
                                          <p:val>
                                            <p:strVal val="#ppt_w"/>
                                          </p:val>
                                        </p:tav>
                                      </p:tavLst>
                                    </p:anim>
                                    <p:anim calcmode="lin" valueType="num">
                                      <p:cBhvr>
                                        <p:cTn id="80"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p:cTn id="85" dur="500" fill="hold"/>
                                        <p:tgtEl>
                                          <p:spTgt spid="17"/>
                                        </p:tgtEl>
                                        <p:attrNameLst>
                                          <p:attrName>ppt_w</p:attrName>
                                        </p:attrNameLst>
                                      </p:cBhvr>
                                      <p:tavLst>
                                        <p:tav tm="0">
                                          <p:val>
                                            <p:fltVal val="0"/>
                                          </p:val>
                                        </p:tav>
                                        <p:tav tm="100000">
                                          <p:val>
                                            <p:strVal val="#ppt_w"/>
                                          </p:val>
                                        </p:tav>
                                      </p:tavLst>
                                    </p:anim>
                                    <p:anim calcmode="lin" valueType="num">
                                      <p:cBhvr>
                                        <p:cTn id="86"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3" presetClass="entr" presetSubtype="16" fill="hold" nodeType="clickEffect">
                                  <p:stCondLst>
                                    <p:cond delay="0"/>
                                  </p:stCondLst>
                                  <p:childTnLst>
                                    <p:set>
                                      <p:cBhvr>
                                        <p:cTn id="90" dur="1" fill="hold">
                                          <p:stCondLst>
                                            <p:cond delay="0"/>
                                          </p:stCondLst>
                                        </p:cTn>
                                        <p:tgtEl>
                                          <p:spTgt spid="12">
                                            <p:txEl>
                                              <p:pRg st="0" end="0"/>
                                            </p:txEl>
                                          </p:spTgt>
                                        </p:tgtEl>
                                        <p:attrNameLst>
                                          <p:attrName>style.visibility</p:attrName>
                                        </p:attrNameLst>
                                      </p:cBhvr>
                                      <p:to>
                                        <p:strVal val="visible"/>
                                      </p:to>
                                    </p:set>
                                    <p:anim calcmode="lin" valueType="num">
                                      <p:cBhvr>
                                        <p:cTn id="91"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92" dur="500" fill="hold"/>
                                        <p:tgtEl>
                                          <p:spTgt spid="1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3" presetClass="entr" presetSubtype="16" fill="hold" nodeType="clickEffect">
                                  <p:stCondLst>
                                    <p:cond delay="0"/>
                                  </p:stCondLst>
                                  <p:childTnLst>
                                    <p:set>
                                      <p:cBhvr>
                                        <p:cTn id="96" dur="1" fill="hold">
                                          <p:stCondLst>
                                            <p:cond delay="0"/>
                                          </p:stCondLst>
                                        </p:cTn>
                                        <p:tgtEl>
                                          <p:spTgt spid="12">
                                            <p:txEl>
                                              <p:pRg st="1" end="1"/>
                                            </p:txEl>
                                          </p:spTgt>
                                        </p:tgtEl>
                                        <p:attrNameLst>
                                          <p:attrName>style.visibility</p:attrName>
                                        </p:attrNameLst>
                                      </p:cBhvr>
                                      <p:to>
                                        <p:strVal val="visible"/>
                                      </p:to>
                                    </p:set>
                                    <p:anim calcmode="lin" valueType="num">
                                      <p:cBhvr>
                                        <p:cTn id="97" dur="5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98" dur="500" fill="hold"/>
                                        <p:tgtEl>
                                          <p:spTgt spid="1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3" presetClass="entr" presetSubtype="16" fill="hold" nodeType="clickEffect">
                                  <p:stCondLst>
                                    <p:cond delay="0"/>
                                  </p:stCondLst>
                                  <p:childTnLst>
                                    <p:set>
                                      <p:cBhvr>
                                        <p:cTn id="102" dur="1" fill="hold">
                                          <p:stCondLst>
                                            <p:cond delay="0"/>
                                          </p:stCondLst>
                                        </p:cTn>
                                        <p:tgtEl>
                                          <p:spTgt spid="12">
                                            <p:txEl>
                                              <p:pRg st="2" end="2"/>
                                            </p:txEl>
                                          </p:spTgt>
                                        </p:tgtEl>
                                        <p:attrNameLst>
                                          <p:attrName>style.visibility</p:attrName>
                                        </p:attrNameLst>
                                      </p:cBhvr>
                                      <p:to>
                                        <p:strVal val="visible"/>
                                      </p:to>
                                    </p:set>
                                    <p:anim calcmode="lin" valueType="num">
                                      <p:cBhvr>
                                        <p:cTn id="103"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04" dur="500" fill="hold"/>
                                        <p:tgtEl>
                                          <p:spTgt spid="1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3" presetClass="entr" presetSubtype="16" fill="hold" nodeType="clickEffect">
                                  <p:stCondLst>
                                    <p:cond delay="0"/>
                                  </p:stCondLst>
                                  <p:childTnLst>
                                    <p:set>
                                      <p:cBhvr>
                                        <p:cTn id="108" dur="1" fill="hold">
                                          <p:stCondLst>
                                            <p:cond delay="0"/>
                                          </p:stCondLst>
                                        </p:cTn>
                                        <p:tgtEl>
                                          <p:spTgt spid="21">
                                            <p:txEl>
                                              <p:pRg st="0" end="0"/>
                                            </p:txEl>
                                          </p:spTgt>
                                        </p:tgtEl>
                                        <p:attrNameLst>
                                          <p:attrName>style.visibility</p:attrName>
                                        </p:attrNameLst>
                                      </p:cBhvr>
                                      <p:to>
                                        <p:strVal val="visible"/>
                                      </p:to>
                                    </p:set>
                                    <p:anim calcmode="lin" valueType="num">
                                      <p:cBhvr>
                                        <p:cTn id="109"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110"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3" presetClass="entr" presetSubtype="16" fill="hold" nodeType="clickEffect">
                                  <p:stCondLst>
                                    <p:cond delay="0"/>
                                  </p:stCondLst>
                                  <p:childTnLst>
                                    <p:set>
                                      <p:cBhvr>
                                        <p:cTn id="114" dur="1" fill="hold">
                                          <p:stCondLst>
                                            <p:cond delay="0"/>
                                          </p:stCondLst>
                                        </p:cTn>
                                        <p:tgtEl>
                                          <p:spTgt spid="21">
                                            <p:txEl>
                                              <p:pRg st="1" end="1"/>
                                            </p:txEl>
                                          </p:spTgt>
                                        </p:tgtEl>
                                        <p:attrNameLst>
                                          <p:attrName>style.visibility</p:attrName>
                                        </p:attrNameLst>
                                      </p:cBhvr>
                                      <p:to>
                                        <p:strVal val="visible"/>
                                      </p:to>
                                    </p:set>
                                    <p:anim calcmode="lin" valueType="num">
                                      <p:cBhvr>
                                        <p:cTn id="115" dur="500" fill="hold"/>
                                        <p:tgtEl>
                                          <p:spTgt spid="21">
                                            <p:txEl>
                                              <p:pRg st="1" end="1"/>
                                            </p:txEl>
                                          </p:spTgt>
                                        </p:tgtEl>
                                        <p:attrNameLst>
                                          <p:attrName>ppt_w</p:attrName>
                                        </p:attrNameLst>
                                      </p:cBhvr>
                                      <p:tavLst>
                                        <p:tav tm="0">
                                          <p:val>
                                            <p:fltVal val="0"/>
                                          </p:val>
                                        </p:tav>
                                        <p:tav tm="100000">
                                          <p:val>
                                            <p:strVal val="#ppt_w"/>
                                          </p:val>
                                        </p:tav>
                                      </p:tavLst>
                                    </p:anim>
                                    <p:anim calcmode="lin" valueType="num">
                                      <p:cBhvr>
                                        <p:cTn id="116" dur="500" fill="hold"/>
                                        <p:tgtEl>
                                          <p:spTgt spid="2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3" presetClass="entr" presetSubtype="16" fill="hold" nodeType="click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 calcmode="lin" valueType="num">
                                      <p:cBhvr>
                                        <p:cTn id="121" dur="500" fill="hold"/>
                                        <p:tgtEl>
                                          <p:spTgt spid="21">
                                            <p:txEl>
                                              <p:pRg st="2" end="2"/>
                                            </p:txEl>
                                          </p:spTgt>
                                        </p:tgtEl>
                                        <p:attrNameLst>
                                          <p:attrName>ppt_w</p:attrName>
                                        </p:attrNameLst>
                                      </p:cBhvr>
                                      <p:tavLst>
                                        <p:tav tm="0">
                                          <p:val>
                                            <p:fltVal val="0"/>
                                          </p:val>
                                        </p:tav>
                                        <p:tav tm="100000">
                                          <p:val>
                                            <p:strVal val="#ppt_w"/>
                                          </p:val>
                                        </p:tav>
                                      </p:tavLst>
                                    </p:anim>
                                    <p:anim calcmode="lin" valueType="num">
                                      <p:cBhvr>
                                        <p:cTn id="122" dur="500" fill="hold"/>
                                        <p:tgtEl>
                                          <p:spTgt spid="2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3" presetClass="entr" presetSubtype="16" fill="hold" grpId="0" nodeType="clickEffect">
                                  <p:stCondLst>
                                    <p:cond delay="0"/>
                                  </p:stCondLst>
                                  <p:childTnLst>
                                    <p:set>
                                      <p:cBhvr>
                                        <p:cTn id="126" dur="1" fill="hold">
                                          <p:stCondLst>
                                            <p:cond delay="0"/>
                                          </p:stCondLst>
                                        </p:cTn>
                                        <p:tgtEl>
                                          <p:spTgt spid="22"/>
                                        </p:tgtEl>
                                        <p:attrNameLst>
                                          <p:attrName>style.visibility</p:attrName>
                                        </p:attrNameLst>
                                      </p:cBhvr>
                                      <p:to>
                                        <p:strVal val="visible"/>
                                      </p:to>
                                    </p:set>
                                    <p:anim calcmode="lin" valueType="num">
                                      <p:cBhvr>
                                        <p:cTn id="127" dur="500" fill="hold"/>
                                        <p:tgtEl>
                                          <p:spTgt spid="22"/>
                                        </p:tgtEl>
                                        <p:attrNameLst>
                                          <p:attrName>ppt_w</p:attrName>
                                        </p:attrNameLst>
                                      </p:cBhvr>
                                      <p:tavLst>
                                        <p:tav tm="0">
                                          <p:val>
                                            <p:fltVal val="0"/>
                                          </p:val>
                                        </p:tav>
                                        <p:tav tm="100000">
                                          <p:val>
                                            <p:strVal val="#ppt_w"/>
                                          </p:val>
                                        </p:tav>
                                      </p:tavLst>
                                    </p:anim>
                                    <p:anim calcmode="lin" valueType="num">
                                      <p:cBhvr>
                                        <p:cTn id="128"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3" presetClass="entr" presetSubtype="16" fill="hold" grpId="0" nodeType="click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p:cTn id="133" dur="500" fill="hold"/>
                                        <p:tgtEl>
                                          <p:spTgt spid="24"/>
                                        </p:tgtEl>
                                        <p:attrNameLst>
                                          <p:attrName>ppt_w</p:attrName>
                                        </p:attrNameLst>
                                      </p:cBhvr>
                                      <p:tavLst>
                                        <p:tav tm="0">
                                          <p:val>
                                            <p:fltVal val="0"/>
                                          </p:val>
                                        </p:tav>
                                        <p:tav tm="100000">
                                          <p:val>
                                            <p:strVal val="#ppt_w"/>
                                          </p:val>
                                        </p:tav>
                                      </p:tavLst>
                                    </p:anim>
                                    <p:anim calcmode="lin" valueType="num">
                                      <p:cBhvr>
                                        <p:cTn id="134"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3" presetClass="entr" presetSubtype="16" fill="hold" grpId="0" nodeType="clickEffect">
                                  <p:stCondLst>
                                    <p:cond delay="0"/>
                                  </p:stCondLst>
                                  <p:childTnLst>
                                    <p:set>
                                      <p:cBhvr>
                                        <p:cTn id="138" dur="1" fill="hold">
                                          <p:stCondLst>
                                            <p:cond delay="0"/>
                                          </p:stCondLst>
                                        </p:cTn>
                                        <p:tgtEl>
                                          <p:spTgt spid="25"/>
                                        </p:tgtEl>
                                        <p:attrNameLst>
                                          <p:attrName>style.visibility</p:attrName>
                                        </p:attrNameLst>
                                      </p:cBhvr>
                                      <p:to>
                                        <p:strVal val="visible"/>
                                      </p:to>
                                    </p:set>
                                    <p:anim calcmode="lin" valueType="num">
                                      <p:cBhvr>
                                        <p:cTn id="139" dur="500" fill="hold"/>
                                        <p:tgtEl>
                                          <p:spTgt spid="25"/>
                                        </p:tgtEl>
                                        <p:attrNameLst>
                                          <p:attrName>ppt_w</p:attrName>
                                        </p:attrNameLst>
                                      </p:cBhvr>
                                      <p:tavLst>
                                        <p:tav tm="0">
                                          <p:val>
                                            <p:fltVal val="0"/>
                                          </p:val>
                                        </p:tav>
                                        <p:tav tm="100000">
                                          <p:val>
                                            <p:strVal val="#ppt_w"/>
                                          </p:val>
                                        </p:tav>
                                      </p:tavLst>
                                    </p:anim>
                                    <p:anim calcmode="lin" valueType="num">
                                      <p:cBhvr>
                                        <p:cTn id="140"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3" presetClass="entr" presetSubtype="16" fill="hold" grpId="0" nodeType="clickEffect">
                                  <p:stCondLst>
                                    <p:cond delay="0"/>
                                  </p:stCondLst>
                                  <p:childTnLst>
                                    <p:set>
                                      <p:cBhvr>
                                        <p:cTn id="144" dur="1" fill="hold">
                                          <p:stCondLst>
                                            <p:cond delay="0"/>
                                          </p:stCondLst>
                                        </p:cTn>
                                        <p:tgtEl>
                                          <p:spTgt spid="26"/>
                                        </p:tgtEl>
                                        <p:attrNameLst>
                                          <p:attrName>style.visibility</p:attrName>
                                        </p:attrNameLst>
                                      </p:cBhvr>
                                      <p:to>
                                        <p:strVal val="visible"/>
                                      </p:to>
                                    </p:set>
                                    <p:anim calcmode="lin" valueType="num">
                                      <p:cBhvr>
                                        <p:cTn id="145" dur="500" fill="hold"/>
                                        <p:tgtEl>
                                          <p:spTgt spid="26"/>
                                        </p:tgtEl>
                                        <p:attrNameLst>
                                          <p:attrName>ppt_w</p:attrName>
                                        </p:attrNameLst>
                                      </p:cBhvr>
                                      <p:tavLst>
                                        <p:tav tm="0">
                                          <p:val>
                                            <p:fltVal val="0"/>
                                          </p:val>
                                        </p:tav>
                                        <p:tav tm="100000">
                                          <p:val>
                                            <p:strVal val="#ppt_w"/>
                                          </p:val>
                                        </p:tav>
                                      </p:tavLst>
                                    </p:anim>
                                    <p:anim calcmode="lin" valueType="num">
                                      <p:cBhvr>
                                        <p:cTn id="146"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3" presetClass="entr" presetSubtype="16" fill="hold" grpId="0" nodeType="clickEffect">
                                  <p:stCondLst>
                                    <p:cond delay="0"/>
                                  </p:stCondLst>
                                  <p:childTnLst>
                                    <p:set>
                                      <p:cBhvr>
                                        <p:cTn id="150" dur="1" fill="hold">
                                          <p:stCondLst>
                                            <p:cond delay="0"/>
                                          </p:stCondLst>
                                        </p:cTn>
                                        <p:tgtEl>
                                          <p:spTgt spid="27"/>
                                        </p:tgtEl>
                                        <p:attrNameLst>
                                          <p:attrName>style.visibility</p:attrName>
                                        </p:attrNameLst>
                                      </p:cBhvr>
                                      <p:to>
                                        <p:strVal val="visible"/>
                                      </p:to>
                                    </p:set>
                                    <p:anim calcmode="lin" valueType="num">
                                      <p:cBhvr>
                                        <p:cTn id="151" dur="500" fill="hold"/>
                                        <p:tgtEl>
                                          <p:spTgt spid="27"/>
                                        </p:tgtEl>
                                        <p:attrNameLst>
                                          <p:attrName>ppt_w</p:attrName>
                                        </p:attrNameLst>
                                      </p:cBhvr>
                                      <p:tavLst>
                                        <p:tav tm="0">
                                          <p:val>
                                            <p:fltVal val="0"/>
                                          </p:val>
                                        </p:tav>
                                        <p:tav tm="100000">
                                          <p:val>
                                            <p:strVal val="#ppt_w"/>
                                          </p:val>
                                        </p:tav>
                                      </p:tavLst>
                                    </p:anim>
                                    <p:anim calcmode="lin" valueType="num">
                                      <p:cBhvr>
                                        <p:cTn id="152" dur="500" fill="hold"/>
                                        <p:tgtEl>
                                          <p:spTgt spid="27"/>
                                        </p:tgtEl>
                                        <p:attrNameLst>
                                          <p:attrName>ppt_h</p:attrName>
                                        </p:attrNameLst>
                                      </p:cBhvr>
                                      <p:tavLst>
                                        <p:tav tm="0">
                                          <p:val>
                                            <p:fltVal val="0"/>
                                          </p:val>
                                        </p:tav>
                                        <p:tav tm="100000">
                                          <p:val>
                                            <p:strVal val="#ppt_h"/>
                                          </p:val>
                                        </p:tav>
                                      </p:tavLst>
                                    </p:anim>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3" presetClass="entr" presetSubtype="16" fill="hold" grpId="0" nodeType="clickEffect">
                                  <p:stCondLst>
                                    <p:cond delay="0"/>
                                  </p:stCondLst>
                                  <p:childTnLst>
                                    <p:set>
                                      <p:cBhvr>
                                        <p:cTn id="156" dur="1" fill="hold">
                                          <p:stCondLst>
                                            <p:cond delay="0"/>
                                          </p:stCondLst>
                                        </p:cTn>
                                        <p:tgtEl>
                                          <p:spTgt spid="28"/>
                                        </p:tgtEl>
                                        <p:attrNameLst>
                                          <p:attrName>style.visibility</p:attrName>
                                        </p:attrNameLst>
                                      </p:cBhvr>
                                      <p:to>
                                        <p:strVal val="visible"/>
                                      </p:to>
                                    </p:set>
                                    <p:anim calcmode="lin" valueType="num">
                                      <p:cBhvr>
                                        <p:cTn id="157" dur="500" fill="hold"/>
                                        <p:tgtEl>
                                          <p:spTgt spid="28"/>
                                        </p:tgtEl>
                                        <p:attrNameLst>
                                          <p:attrName>ppt_w</p:attrName>
                                        </p:attrNameLst>
                                      </p:cBhvr>
                                      <p:tavLst>
                                        <p:tav tm="0">
                                          <p:val>
                                            <p:fltVal val="0"/>
                                          </p:val>
                                        </p:tav>
                                        <p:tav tm="100000">
                                          <p:val>
                                            <p:strVal val="#ppt_w"/>
                                          </p:val>
                                        </p:tav>
                                      </p:tavLst>
                                    </p:anim>
                                    <p:anim calcmode="lin" valueType="num">
                                      <p:cBhvr>
                                        <p:cTn id="158" dur="500" fill="hold"/>
                                        <p:tgtEl>
                                          <p:spTgt spid="28"/>
                                        </p:tgtEl>
                                        <p:attrNameLst>
                                          <p:attrName>ppt_h</p:attrName>
                                        </p:attrNameLst>
                                      </p:cBhvr>
                                      <p:tavLst>
                                        <p:tav tm="0">
                                          <p:val>
                                            <p:fltVal val="0"/>
                                          </p:val>
                                        </p:tav>
                                        <p:tav tm="100000">
                                          <p:val>
                                            <p:strVal val="#ppt_h"/>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3" presetClass="entr" presetSubtype="16" fill="hold" grpId="0" nodeType="clickEffect">
                                  <p:stCondLst>
                                    <p:cond delay="0"/>
                                  </p:stCondLst>
                                  <p:childTnLst>
                                    <p:set>
                                      <p:cBhvr>
                                        <p:cTn id="162" dur="1" fill="hold">
                                          <p:stCondLst>
                                            <p:cond delay="0"/>
                                          </p:stCondLst>
                                        </p:cTn>
                                        <p:tgtEl>
                                          <p:spTgt spid="30"/>
                                        </p:tgtEl>
                                        <p:attrNameLst>
                                          <p:attrName>style.visibility</p:attrName>
                                        </p:attrNameLst>
                                      </p:cBhvr>
                                      <p:to>
                                        <p:strVal val="visible"/>
                                      </p:to>
                                    </p:set>
                                    <p:anim calcmode="lin" valueType="num">
                                      <p:cBhvr>
                                        <p:cTn id="163" dur="500" fill="hold"/>
                                        <p:tgtEl>
                                          <p:spTgt spid="30"/>
                                        </p:tgtEl>
                                        <p:attrNameLst>
                                          <p:attrName>ppt_w</p:attrName>
                                        </p:attrNameLst>
                                      </p:cBhvr>
                                      <p:tavLst>
                                        <p:tav tm="0">
                                          <p:val>
                                            <p:fltVal val="0"/>
                                          </p:val>
                                        </p:tav>
                                        <p:tav tm="100000">
                                          <p:val>
                                            <p:strVal val="#ppt_w"/>
                                          </p:val>
                                        </p:tav>
                                      </p:tavLst>
                                    </p:anim>
                                    <p:anim calcmode="lin" valueType="num">
                                      <p:cBhvr>
                                        <p:cTn id="164" dur="500" fill="hold"/>
                                        <p:tgtEl>
                                          <p:spTgt spid="30"/>
                                        </p:tgtEl>
                                        <p:attrNameLst>
                                          <p:attrName>ppt_h</p:attrName>
                                        </p:attrNameLst>
                                      </p:cBhvr>
                                      <p:tavLst>
                                        <p:tav tm="0">
                                          <p:val>
                                            <p:fltVal val="0"/>
                                          </p:val>
                                        </p:tav>
                                        <p:tav tm="100000">
                                          <p:val>
                                            <p:strVal val="#ppt_h"/>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3" presetClass="entr" presetSubtype="16" fill="hold" grpId="0" nodeType="clickEffect">
                                  <p:stCondLst>
                                    <p:cond delay="0"/>
                                  </p:stCondLst>
                                  <p:childTnLst>
                                    <p:set>
                                      <p:cBhvr>
                                        <p:cTn id="168" dur="1" fill="hold">
                                          <p:stCondLst>
                                            <p:cond delay="0"/>
                                          </p:stCondLst>
                                        </p:cTn>
                                        <p:tgtEl>
                                          <p:spTgt spid="31"/>
                                        </p:tgtEl>
                                        <p:attrNameLst>
                                          <p:attrName>style.visibility</p:attrName>
                                        </p:attrNameLst>
                                      </p:cBhvr>
                                      <p:to>
                                        <p:strVal val="visible"/>
                                      </p:to>
                                    </p:set>
                                    <p:anim calcmode="lin" valueType="num">
                                      <p:cBhvr>
                                        <p:cTn id="169" dur="500" fill="hold"/>
                                        <p:tgtEl>
                                          <p:spTgt spid="31"/>
                                        </p:tgtEl>
                                        <p:attrNameLst>
                                          <p:attrName>ppt_w</p:attrName>
                                        </p:attrNameLst>
                                      </p:cBhvr>
                                      <p:tavLst>
                                        <p:tav tm="0">
                                          <p:val>
                                            <p:fltVal val="0"/>
                                          </p:val>
                                        </p:tav>
                                        <p:tav tm="100000">
                                          <p:val>
                                            <p:strVal val="#ppt_w"/>
                                          </p:val>
                                        </p:tav>
                                      </p:tavLst>
                                    </p:anim>
                                    <p:anim calcmode="lin" valueType="num">
                                      <p:cBhvr>
                                        <p:cTn id="170" dur="500" fill="hold"/>
                                        <p:tgtEl>
                                          <p:spTgt spid="31"/>
                                        </p:tgtEl>
                                        <p:attrNameLst>
                                          <p:attrName>ppt_h</p:attrName>
                                        </p:attrNameLst>
                                      </p:cBhvr>
                                      <p:tavLst>
                                        <p:tav tm="0">
                                          <p:val>
                                            <p:fltVal val="0"/>
                                          </p:val>
                                        </p:tav>
                                        <p:tav tm="100000">
                                          <p:val>
                                            <p:strVal val="#ppt_h"/>
                                          </p:val>
                                        </p:tav>
                                      </p:tavLst>
                                    </p:anim>
                                  </p:childTnLst>
                                </p:cTn>
                              </p:par>
                            </p:childTnLst>
                          </p:cTn>
                        </p:par>
                      </p:childTnLst>
                    </p:cTn>
                  </p:par>
                  <p:par>
                    <p:cTn id="171" fill="hold" nodeType="clickPar">
                      <p:stCondLst>
                        <p:cond delay="indefinite"/>
                      </p:stCondLst>
                      <p:childTnLst>
                        <p:par>
                          <p:cTn id="172" fill="hold" nodeType="withGroup">
                            <p:stCondLst>
                              <p:cond delay="0"/>
                            </p:stCondLst>
                            <p:childTnLst>
                              <p:par>
                                <p:cTn id="173" presetID="23" presetClass="entr" presetSubtype="16" fill="hold" grpId="0" nodeType="clickEffect">
                                  <p:stCondLst>
                                    <p:cond delay="0"/>
                                  </p:stCondLst>
                                  <p:childTnLst>
                                    <p:set>
                                      <p:cBhvr>
                                        <p:cTn id="174" dur="1" fill="hold">
                                          <p:stCondLst>
                                            <p:cond delay="0"/>
                                          </p:stCondLst>
                                        </p:cTn>
                                        <p:tgtEl>
                                          <p:spTgt spid="34"/>
                                        </p:tgtEl>
                                        <p:attrNameLst>
                                          <p:attrName>style.visibility</p:attrName>
                                        </p:attrNameLst>
                                      </p:cBhvr>
                                      <p:to>
                                        <p:strVal val="visible"/>
                                      </p:to>
                                    </p:set>
                                    <p:anim calcmode="lin" valueType="num">
                                      <p:cBhvr>
                                        <p:cTn id="175" dur="500" fill="hold"/>
                                        <p:tgtEl>
                                          <p:spTgt spid="34"/>
                                        </p:tgtEl>
                                        <p:attrNameLst>
                                          <p:attrName>ppt_w</p:attrName>
                                        </p:attrNameLst>
                                      </p:cBhvr>
                                      <p:tavLst>
                                        <p:tav tm="0">
                                          <p:val>
                                            <p:fltVal val="0"/>
                                          </p:val>
                                        </p:tav>
                                        <p:tav tm="100000">
                                          <p:val>
                                            <p:strVal val="#ppt_w"/>
                                          </p:val>
                                        </p:tav>
                                      </p:tavLst>
                                    </p:anim>
                                    <p:anim calcmode="lin" valueType="num">
                                      <p:cBhvr>
                                        <p:cTn id="176"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177" fill="hold" nodeType="clickPar">
                      <p:stCondLst>
                        <p:cond delay="indefinite"/>
                      </p:stCondLst>
                      <p:childTnLst>
                        <p:par>
                          <p:cTn id="178" fill="hold" nodeType="withGroup">
                            <p:stCondLst>
                              <p:cond delay="0"/>
                            </p:stCondLst>
                            <p:childTnLst>
                              <p:par>
                                <p:cTn id="179" presetID="23" presetClass="entr" presetSubtype="16" fill="hold" grpId="0" nodeType="clickEffect">
                                  <p:stCondLst>
                                    <p:cond delay="0"/>
                                  </p:stCondLst>
                                  <p:childTnLst>
                                    <p:set>
                                      <p:cBhvr>
                                        <p:cTn id="180" dur="1" fill="hold">
                                          <p:stCondLst>
                                            <p:cond delay="0"/>
                                          </p:stCondLst>
                                        </p:cTn>
                                        <p:tgtEl>
                                          <p:spTgt spid="35"/>
                                        </p:tgtEl>
                                        <p:attrNameLst>
                                          <p:attrName>style.visibility</p:attrName>
                                        </p:attrNameLst>
                                      </p:cBhvr>
                                      <p:to>
                                        <p:strVal val="visible"/>
                                      </p:to>
                                    </p:set>
                                    <p:anim calcmode="lin" valueType="num">
                                      <p:cBhvr>
                                        <p:cTn id="181" dur="500" fill="hold"/>
                                        <p:tgtEl>
                                          <p:spTgt spid="35"/>
                                        </p:tgtEl>
                                        <p:attrNameLst>
                                          <p:attrName>ppt_w</p:attrName>
                                        </p:attrNameLst>
                                      </p:cBhvr>
                                      <p:tavLst>
                                        <p:tav tm="0">
                                          <p:val>
                                            <p:fltVal val="0"/>
                                          </p:val>
                                        </p:tav>
                                        <p:tav tm="100000">
                                          <p:val>
                                            <p:strVal val="#ppt_w"/>
                                          </p:val>
                                        </p:tav>
                                      </p:tavLst>
                                    </p:anim>
                                    <p:anim calcmode="lin" valueType="num">
                                      <p:cBhvr>
                                        <p:cTn id="182"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3" presetClass="entr" presetSubtype="16" fill="hold" grpId="0" nodeType="clickEffect">
                                  <p:stCondLst>
                                    <p:cond delay="0"/>
                                  </p:stCondLst>
                                  <p:childTnLst>
                                    <p:set>
                                      <p:cBhvr>
                                        <p:cTn id="186" dur="1" fill="hold">
                                          <p:stCondLst>
                                            <p:cond delay="0"/>
                                          </p:stCondLst>
                                        </p:cTn>
                                        <p:tgtEl>
                                          <p:spTgt spid="37"/>
                                        </p:tgtEl>
                                        <p:attrNameLst>
                                          <p:attrName>style.visibility</p:attrName>
                                        </p:attrNameLst>
                                      </p:cBhvr>
                                      <p:to>
                                        <p:strVal val="visible"/>
                                      </p:to>
                                    </p:set>
                                    <p:anim calcmode="lin" valueType="num">
                                      <p:cBhvr>
                                        <p:cTn id="187" dur="500" fill="hold"/>
                                        <p:tgtEl>
                                          <p:spTgt spid="37"/>
                                        </p:tgtEl>
                                        <p:attrNameLst>
                                          <p:attrName>ppt_w</p:attrName>
                                        </p:attrNameLst>
                                      </p:cBhvr>
                                      <p:tavLst>
                                        <p:tav tm="0">
                                          <p:val>
                                            <p:fltVal val="0"/>
                                          </p:val>
                                        </p:tav>
                                        <p:tav tm="100000">
                                          <p:val>
                                            <p:strVal val="#ppt_w"/>
                                          </p:val>
                                        </p:tav>
                                      </p:tavLst>
                                    </p:anim>
                                    <p:anim calcmode="lin" valueType="num">
                                      <p:cBhvr>
                                        <p:cTn id="188" dur="500" fill="hold"/>
                                        <p:tgtEl>
                                          <p:spTgt spid="3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3" grpId="0" animBg="1"/>
      <p:bldP spid="15" grpId="0" animBg="1"/>
      <p:bldP spid="16" grpId="0" animBg="1"/>
      <p:bldP spid="16" grpId="1" animBg="1"/>
      <p:bldP spid="17" grpId="0"/>
      <p:bldP spid="18" grpId="0"/>
      <p:bldP spid="19" grpId="0"/>
      <p:bldP spid="22" grpId="0"/>
      <p:bldP spid="24" grpId="0"/>
      <p:bldP spid="25" grpId="0"/>
      <p:bldP spid="26" grpId="0"/>
      <p:bldP spid="27" grpId="0"/>
      <p:bldP spid="28" grpId="0"/>
      <p:bldP spid="30" grpId="0"/>
      <p:bldP spid="31" grpId="0"/>
      <p:bldP spid="34" grpId="0"/>
      <p:bldP spid="35" grpId="0"/>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20"/>
          <p:cNvSpPr>
            <a:spLocks noChangeArrowheads="1"/>
          </p:cNvSpPr>
          <p:nvPr/>
        </p:nvSpPr>
        <p:spPr bwMode="auto">
          <a:xfrm>
            <a:off x="457200" y="22098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291" name="Rectangle 124"/>
          <p:cNvSpPr>
            <a:spLocks noChangeArrowheads="1"/>
          </p:cNvSpPr>
          <p:nvPr/>
        </p:nvSpPr>
        <p:spPr bwMode="auto">
          <a:xfrm>
            <a:off x="2362200" y="23622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292" name="Rectangle 123"/>
          <p:cNvSpPr>
            <a:spLocks noChangeArrowheads="1"/>
          </p:cNvSpPr>
          <p:nvPr/>
        </p:nvSpPr>
        <p:spPr bwMode="auto">
          <a:xfrm>
            <a:off x="4267200" y="23622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293" name="Rectangle 122"/>
          <p:cNvSpPr>
            <a:spLocks noChangeArrowheads="1"/>
          </p:cNvSpPr>
          <p:nvPr/>
        </p:nvSpPr>
        <p:spPr bwMode="auto">
          <a:xfrm>
            <a:off x="6172200" y="22860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294" name="Rectangle 121"/>
          <p:cNvSpPr>
            <a:spLocks noChangeArrowheads="1"/>
          </p:cNvSpPr>
          <p:nvPr/>
        </p:nvSpPr>
        <p:spPr bwMode="auto">
          <a:xfrm>
            <a:off x="7696200" y="22098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pic>
        <p:nvPicPr>
          <p:cNvPr id="12295" name="Picture 22" descr="An06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06363"/>
            <a:ext cx="129540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23" descr="Watch-02-june"/>
          <p:cNvPicPr>
            <a:picLocks noChangeAspect="1" noChangeArrowheads="1" noCrop="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0" y="0"/>
            <a:ext cx="10048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128" name="WordArt 24"/>
          <p:cNvSpPr>
            <a:spLocks noChangeArrowheads="1" noChangeShapeType="1" noTextEdit="1"/>
          </p:cNvSpPr>
          <p:nvPr/>
        </p:nvSpPr>
        <p:spPr bwMode="auto">
          <a:xfrm>
            <a:off x="2286000" y="304800"/>
            <a:ext cx="4572000" cy="504825"/>
          </a:xfrm>
          <a:prstGeom prst="rect">
            <a:avLst/>
          </a:prstGeom>
        </p:spPr>
        <p:txBody>
          <a:bodyPr wrap="none" fromWordArt="1">
            <a:prstTxWarp prst="textPlain">
              <a:avLst>
                <a:gd name="adj" fmla="val 50000"/>
              </a:avLst>
            </a:prstTxWarp>
          </a:bodyPr>
          <a:lstStyle/>
          <a:p>
            <a:pPr algn="ctr"/>
            <a:r>
              <a:rPr lang="es-ES" sz="40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Tìm nhà cho các con vật </a:t>
            </a:r>
            <a:endParaRPr lang="en-US" sz="40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
        <p:nvSpPr>
          <p:cNvPr id="12298" name="Line 25"/>
          <p:cNvSpPr>
            <a:spLocks noChangeShapeType="1"/>
          </p:cNvSpPr>
          <p:nvPr/>
        </p:nvSpPr>
        <p:spPr bwMode="auto">
          <a:xfrm>
            <a:off x="0" y="5105400"/>
            <a:ext cx="91440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9" name="Rectangle 40"/>
          <p:cNvSpPr>
            <a:spLocks noChangeArrowheads="1"/>
          </p:cNvSpPr>
          <p:nvPr/>
        </p:nvSpPr>
        <p:spPr bwMode="auto">
          <a:xfrm>
            <a:off x="152400" y="1600200"/>
            <a:ext cx="1600200" cy="1447800"/>
          </a:xfrm>
          <a:prstGeom prst="rect">
            <a:avLst/>
          </a:prstGeom>
          <a:solidFill>
            <a:srgbClr val="00B050"/>
          </a:solidFill>
          <a:ln w="9525" algn="ctr">
            <a:solidFill>
              <a:schemeClr val="tx1"/>
            </a:solidFill>
            <a:round/>
            <a:headEnd/>
            <a:tailEnd/>
          </a:ln>
        </p:spPr>
        <p:txBody>
          <a:bodyPr wrap="none" anchor="ctr"/>
          <a:lstStyle/>
          <a:p>
            <a:endParaRPr lang="en-US"/>
          </a:p>
        </p:txBody>
      </p:sp>
      <p:sp>
        <p:nvSpPr>
          <p:cNvPr id="12300" name="Rectangle 41"/>
          <p:cNvSpPr>
            <a:spLocks noChangeArrowheads="1"/>
          </p:cNvSpPr>
          <p:nvPr/>
        </p:nvSpPr>
        <p:spPr bwMode="auto">
          <a:xfrm>
            <a:off x="1905000" y="1828800"/>
            <a:ext cx="1752600" cy="1143000"/>
          </a:xfrm>
          <a:prstGeom prst="rect">
            <a:avLst/>
          </a:prstGeom>
          <a:solidFill>
            <a:srgbClr val="00B0F0"/>
          </a:solidFill>
          <a:ln w="9525" algn="ctr">
            <a:solidFill>
              <a:schemeClr val="tx1"/>
            </a:solidFill>
            <a:round/>
            <a:headEnd/>
            <a:tailEnd/>
          </a:ln>
        </p:spPr>
        <p:txBody>
          <a:bodyPr wrap="none" anchor="ctr"/>
          <a:lstStyle/>
          <a:p>
            <a:endParaRPr lang="en-US"/>
          </a:p>
        </p:txBody>
      </p:sp>
      <p:sp>
        <p:nvSpPr>
          <p:cNvPr id="12301" name="Isosceles Triangle 42"/>
          <p:cNvSpPr>
            <a:spLocks noChangeArrowheads="1"/>
          </p:cNvSpPr>
          <p:nvPr/>
        </p:nvSpPr>
        <p:spPr bwMode="auto">
          <a:xfrm>
            <a:off x="3810000" y="1524000"/>
            <a:ext cx="1905000" cy="1447800"/>
          </a:xfrm>
          <a:prstGeom prst="triangle">
            <a:avLst>
              <a:gd name="adj" fmla="val 50000"/>
            </a:avLst>
          </a:prstGeom>
          <a:solidFill>
            <a:srgbClr val="FFC000"/>
          </a:solidFill>
          <a:ln w="9525" algn="ctr">
            <a:solidFill>
              <a:schemeClr val="tx1"/>
            </a:solidFill>
            <a:round/>
            <a:headEnd/>
            <a:tailEnd/>
          </a:ln>
        </p:spPr>
        <p:txBody>
          <a:bodyPr wrap="none" anchor="ctr"/>
          <a:lstStyle/>
          <a:p>
            <a:endParaRPr lang="en-US"/>
          </a:p>
        </p:txBody>
      </p:sp>
      <p:sp>
        <p:nvSpPr>
          <p:cNvPr id="44" name="Trapezoid 43"/>
          <p:cNvSpPr/>
          <p:nvPr/>
        </p:nvSpPr>
        <p:spPr bwMode="auto">
          <a:xfrm>
            <a:off x="5791200" y="1676400"/>
            <a:ext cx="1600200" cy="1295400"/>
          </a:xfrm>
          <a:prstGeom prst="trapezoid">
            <a:avLst/>
          </a:prstGeom>
          <a:solidFill>
            <a:srgbClr val="0000CC"/>
          </a:solidFill>
          <a:ln w="9525" cap="flat" cmpd="sng" algn="ctr">
            <a:solidFill>
              <a:schemeClr val="tx1"/>
            </a:solidFill>
            <a:prstDash val="solid"/>
            <a:round/>
            <a:headEnd type="none" w="med" len="med"/>
            <a:tailEnd type="none" w="med" len="med"/>
          </a:ln>
          <a:effectLst/>
        </p:spPr>
        <p:txBody>
          <a:bodyPr wrap="none" anchor="ctr"/>
          <a:lstStyle/>
          <a:p>
            <a:pPr>
              <a:defRPr/>
            </a:pPr>
            <a:endParaRPr lang="en-US"/>
          </a:p>
        </p:txBody>
      </p:sp>
      <p:sp>
        <p:nvSpPr>
          <p:cNvPr id="12303" name="Oval 44"/>
          <p:cNvSpPr>
            <a:spLocks noChangeArrowheads="1"/>
          </p:cNvSpPr>
          <p:nvPr/>
        </p:nvSpPr>
        <p:spPr bwMode="auto">
          <a:xfrm>
            <a:off x="7391400" y="1600200"/>
            <a:ext cx="1524000" cy="1447800"/>
          </a:xfrm>
          <a:prstGeom prst="ellipse">
            <a:avLst/>
          </a:prstGeom>
          <a:solidFill>
            <a:srgbClr val="00FFFF"/>
          </a:solidFill>
          <a:ln w="9525" algn="ctr">
            <a:solidFill>
              <a:schemeClr val="tx1"/>
            </a:solidFill>
            <a:round/>
            <a:headEnd/>
            <a:tailEnd/>
          </a:ln>
        </p:spPr>
        <p:txBody>
          <a:bodyPr wrap="none" anchor="ctr"/>
          <a:lstStyle/>
          <a:p>
            <a:endParaRPr lang="en-US"/>
          </a:p>
        </p:txBody>
      </p:sp>
      <p:grpSp>
        <p:nvGrpSpPr>
          <p:cNvPr id="2" name="Group 169"/>
          <p:cNvGrpSpPr>
            <a:grpSpLocks/>
          </p:cNvGrpSpPr>
          <p:nvPr/>
        </p:nvGrpSpPr>
        <p:grpSpPr bwMode="auto">
          <a:xfrm>
            <a:off x="0" y="5181600"/>
            <a:ext cx="1600200" cy="1676400"/>
            <a:chOff x="0" y="5181600"/>
            <a:chExt cx="1600200" cy="1676400"/>
          </a:xfrm>
        </p:grpSpPr>
        <p:pic>
          <p:nvPicPr>
            <p:cNvPr id="12412" name="Picture 34" descr="tigerused"/>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5334000"/>
              <a:ext cx="1600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13" name="Rectangle 45"/>
            <p:cNvSpPr>
              <a:spLocks noChangeArrowheads="1"/>
            </p:cNvSpPr>
            <p:nvPr/>
          </p:nvSpPr>
          <p:spPr bwMode="auto">
            <a:xfrm>
              <a:off x="228600" y="5181600"/>
              <a:ext cx="1219200" cy="304800"/>
            </a:xfrm>
            <a:prstGeom prst="rect">
              <a:avLst/>
            </a:prstGeom>
            <a:solidFill>
              <a:schemeClr val="accent1"/>
            </a:solidFill>
            <a:ln w="9525" algn="ctr">
              <a:solidFill>
                <a:schemeClr val="tx1"/>
              </a:solidFill>
              <a:round/>
              <a:headEnd/>
              <a:tailEnd/>
            </a:ln>
          </p:spPr>
          <p:txBody>
            <a:bodyPr wrap="none" anchor="ctr"/>
            <a:lstStyle/>
            <a:p>
              <a:r>
                <a:rPr lang="en-US" sz="1600" b="1"/>
                <a:t>S=rxrx3,14</a:t>
              </a:r>
            </a:p>
          </p:txBody>
        </p:sp>
      </p:grpSp>
      <p:grpSp>
        <p:nvGrpSpPr>
          <p:cNvPr id="3" name="Group 170"/>
          <p:cNvGrpSpPr>
            <a:grpSpLocks/>
          </p:cNvGrpSpPr>
          <p:nvPr/>
        </p:nvGrpSpPr>
        <p:grpSpPr bwMode="auto">
          <a:xfrm>
            <a:off x="1600200" y="5257800"/>
            <a:ext cx="1676400" cy="1600200"/>
            <a:chOff x="1600200" y="5257800"/>
            <a:chExt cx="1676400" cy="1600200"/>
          </a:xfrm>
        </p:grpSpPr>
        <p:pic>
          <p:nvPicPr>
            <p:cNvPr id="12410" name="Picture 35" descr="dog2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5257800"/>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11" name="Rectangle 47"/>
            <p:cNvSpPr>
              <a:spLocks noChangeArrowheads="1"/>
            </p:cNvSpPr>
            <p:nvPr/>
          </p:nvSpPr>
          <p:spPr bwMode="auto">
            <a:xfrm>
              <a:off x="1600200" y="5562600"/>
              <a:ext cx="1295400" cy="304800"/>
            </a:xfrm>
            <a:prstGeom prst="rect">
              <a:avLst/>
            </a:prstGeom>
            <a:solidFill>
              <a:schemeClr val="accent1"/>
            </a:solidFill>
            <a:ln w="9525" algn="ctr">
              <a:solidFill>
                <a:schemeClr val="tx1"/>
              </a:solidFill>
              <a:round/>
              <a:headEnd/>
              <a:tailEnd/>
            </a:ln>
          </p:spPr>
          <p:txBody>
            <a:bodyPr wrap="none" anchor="ctr"/>
            <a:lstStyle/>
            <a:p>
              <a:r>
                <a:rPr lang="en-US" sz="1600" b="1"/>
                <a:t>S=(a+b)xh:2</a:t>
              </a:r>
            </a:p>
          </p:txBody>
        </p:sp>
      </p:grpSp>
      <p:grpSp>
        <p:nvGrpSpPr>
          <p:cNvPr id="4" name="Group 171"/>
          <p:cNvGrpSpPr>
            <a:grpSpLocks/>
          </p:cNvGrpSpPr>
          <p:nvPr/>
        </p:nvGrpSpPr>
        <p:grpSpPr bwMode="auto">
          <a:xfrm>
            <a:off x="2819400" y="5410200"/>
            <a:ext cx="2819400" cy="1633538"/>
            <a:chOff x="2819400" y="5410200"/>
            <a:chExt cx="2819400" cy="1633537"/>
          </a:xfrm>
        </p:grpSpPr>
        <p:pic>
          <p:nvPicPr>
            <p:cNvPr id="12408" name="Picture 33" descr="CHEETA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410200"/>
              <a:ext cx="2819400"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09" name="Rectangle 48"/>
            <p:cNvSpPr>
              <a:spLocks noChangeArrowheads="1"/>
            </p:cNvSpPr>
            <p:nvPr/>
          </p:nvSpPr>
          <p:spPr bwMode="auto">
            <a:xfrm>
              <a:off x="4038600" y="5715000"/>
              <a:ext cx="838200" cy="304800"/>
            </a:xfrm>
            <a:prstGeom prst="rect">
              <a:avLst/>
            </a:prstGeom>
            <a:solidFill>
              <a:schemeClr val="accent1"/>
            </a:solidFill>
            <a:ln w="9525" algn="ctr">
              <a:solidFill>
                <a:schemeClr val="tx1"/>
              </a:solidFill>
              <a:round/>
              <a:headEnd/>
              <a:tailEnd/>
            </a:ln>
          </p:spPr>
          <p:txBody>
            <a:bodyPr wrap="none" anchor="ctr"/>
            <a:lstStyle/>
            <a:p>
              <a:r>
                <a:rPr lang="en-US" b="1"/>
                <a:t>S=axa</a:t>
              </a:r>
            </a:p>
          </p:txBody>
        </p:sp>
      </p:grpSp>
      <p:grpSp>
        <p:nvGrpSpPr>
          <p:cNvPr id="5" name="Group 172"/>
          <p:cNvGrpSpPr>
            <a:grpSpLocks/>
          </p:cNvGrpSpPr>
          <p:nvPr/>
        </p:nvGrpSpPr>
        <p:grpSpPr bwMode="auto">
          <a:xfrm>
            <a:off x="5257800" y="5334000"/>
            <a:ext cx="1905000" cy="1524000"/>
            <a:chOff x="5257800" y="5334000"/>
            <a:chExt cx="1905000" cy="1524000"/>
          </a:xfrm>
        </p:grpSpPr>
        <p:pic>
          <p:nvPicPr>
            <p:cNvPr id="12406" name="Picture 32" descr="j009574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5334000"/>
              <a:ext cx="1905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07" name="Rectangle 49"/>
            <p:cNvSpPr>
              <a:spLocks noChangeArrowheads="1"/>
            </p:cNvSpPr>
            <p:nvPr/>
          </p:nvSpPr>
          <p:spPr bwMode="auto">
            <a:xfrm>
              <a:off x="5334000" y="6172200"/>
              <a:ext cx="838200" cy="304800"/>
            </a:xfrm>
            <a:prstGeom prst="rect">
              <a:avLst/>
            </a:prstGeom>
            <a:solidFill>
              <a:schemeClr val="accent1"/>
            </a:solidFill>
            <a:ln w="9525" algn="ctr">
              <a:solidFill>
                <a:schemeClr val="tx1"/>
              </a:solidFill>
              <a:round/>
              <a:headEnd/>
              <a:tailEnd/>
            </a:ln>
          </p:spPr>
          <p:txBody>
            <a:bodyPr wrap="none" anchor="ctr"/>
            <a:lstStyle/>
            <a:p>
              <a:r>
                <a:rPr lang="en-US" b="1"/>
                <a:t>S=axb</a:t>
              </a:r>
            </a:p>
          </p:txBody>
        </p:sp>
      </p:grpSp>
      <p:grpSp>
        <p:nvGrpSpPr>
          <p:cNvPr id="6" name="Group 173"/>
          <p:cNvGrpSpPr>
            <a:grpSpLocks/>
          </p:cNvGrpSpPr>
          <p:nvPr/>
        </p:nvGrpSpPr>
        <p:grpSpPr bwMode="auto">
          <a:xfrm>
            <a:off x="6858000" y="5237163"/>
            <a:ext cx="2286000" cy="1620837"/>
            <a:chOff x="6858000" y="5237163"/>
            <a:chExt cx="2286000" cy="1620837"/>
          </a:xfrm>
        </p:grpSpPr>
        <p:pic>
          <p:nvPicPr>
            <p:cNvPr id="12404" name="Picture 26" descr="bd13721_"/>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858000" y="5237163"/>
              <a:ext cx="2286000"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05" name="Rectangle 50"/>
            <p:cNvSpPr>
              <a:spLocks noChangeArrowheads="1"/>
            </p:cNvSpPr>
            <p:nvPr/>
          </p:nvSpPr>
          <p:spPr bwMode="auto">
            <a:xfrm>
              <a:off x="7696200" y="5867400"/>
              <a:ext cx="990600" cy="228600"/>
            </a:xfrm>
            <a:prstGeom prst="rect">
              <a:avLst/>
            </a:prstGeom>
            <a:solidFill>
              <a:schemeClr val="accent1"/>
            </a:solidFill>
            <a:ln w="9525" algn="ctr">
              <a:solidFill>
                <a:schemeClr val="tx1"/>
              </a:solidFill>
              <a:round/>
              <a:headEnd/>
              <a:tailEnd/>
            </a:ln>
          </p:spPr>
          <p:txBody>
            <a:bodyPr wrap="none" anchor="ctr"/>
            <a:lstStyle/>
            <a:p>
              <a:r>
                <a:rPr lang="en-US" b="1"/>
                <a:t>S=axh:2</a:t>
              </a:r>
            </a:p>
          </p:txBody>
        </p:sp>
      </p:grpSp>
      <p:cxnSp>
        <p:nvCxnSpPr>
          <p:cNvPr id="12309" name="Straight Connector 52"/>
          <p:cNvCxnSpPr>
            <a:cxnSpLocks noChangeShapeType="1"/>
          </p:cNvCxnSpPr>
          <p:nvPr/>
        </p:nvCxnSpPr>
        <p:spPr bwMode="auto">
          <a:xfrm rot="5400000">
            <a:off x="190501" y="24765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0" name="Straight Connector 58"/>
          <p:cNvCxnSpPr>
            <a:cxnSpLocks noChangeShapeType="1"/>
          </p:cNvCxnSpPr>
          <p:nvPr/>
        </p:nvCxnSpPr>
        <p:spPr bwMode="auto">
          <a:xfrm rot="5400000">
            <a:off x="1181101" y="24765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1" name="Straight Connector 61"/>
          <p:cNvCxnSpPr>
            <a:cxnSpLocks noChangeShapeType="1"/>
          </p:cNvCxnSpPr>
          <p:nvPr/>
        </p:nvCxnSpPr>
        <p:spPr bwMode="auto">
          <a:xfrm>
            <a:off x="457200" y="2743200"/>
            <a:ext cx="990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2" name="Straight Connector 63"/>
          <p:cNvCxnSpPr>
            <a:cxnSpLocks noChangeShapeType="1"/>
          </p:cNvCxnSpPr>
          <p:nvPr/>
        </p:nvCxnSpPr>
        <p:spPr bwMode="auto">
          <a:xfrm rot="5400000">
            <a:off x="1143001" y="1905000"/>
            <a:ext cx="152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3" name="Straight Connector 65"/>
          <p:cNvCxnSpPr>
            <a:cxnSpLocks noChangeShapeType="1"/>
          </p:cNvCxnSpPr>
          <p:nvPr/>
        </p:nvCxnSpPr>
        <p:spPr bwMode="auto">
          <a:xfrm>
            <a:off x="1219200" y="1828800"/>
            <a:ext cx="1524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4" name="Straight Connector 67"/>
          <p:cNvCxnSpPr>
            <a:cxnSpLocks noChangeShapeType="1"/>
          </p:cNvCxnSpPr>
          <p:nvPr/>
        </p:nvCxnSpPr>
        <p:spPr bwMode="auto">
          <a:xfrm rot="5400000">
            <a:off x="1257301" y="19431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5" name="Straight Connector 69"/>
          <p:cNvCxnSpPr>
            <a:cxnSpLocks noChangeShapeType="1"/>
          </p:cNvCxnSpPr>
          <p:nvPr/>
        </p:nvCxnSpPr>
        <p:spPr bwMode="auto">
          <a:xfrm rot="5400000">
            <a:off x="381001" y="25146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6" name="Straight Connector 71"/>
          <p:cNvCxnSpPr>
            <a:cxnSpLocks noChangeShapeType="1"/>
          </p:cNvCxnSpPr>
          <p:nvPr/>
        </p:nvCxnSpPr>
        <p:spPr bwMode="auto">
          <a:xfrm>
            <a:off x="609600" y="22860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7" name="Straight Connector 73"/>
          <p:cNvCxnSpPr>
            <a:cxnSpLocks noChangeShapeType="1"/>
          </p:cNvCxnSpPr>
          <p:nvPr/>
        </p:nvCxnSpPr>
        <p:spPr bwMode="auto">
          <a:xfrm rot="5400000">
            <a:off x="609601" y="25146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8" name="Straight Connector 75"/>
          <p:cNvCxnSpPr>
            <a:cxnSpLocks noChangeShapeType="1"/>
          </p:cNvCxnSpPr>
          <p:nvPr/>
        </p:nvCxnSpPr>
        <p:spPr bwMode="auto">
          <a:xfrm rot="5400000">
            <a:off x="952501" y="24003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9" name="Straight Connector 77"/>
          <p:cNvCxnSpPr>
            <a:cxnSpLocks noChangeShapeType="1"/>
          </p:cNvCxnSpPr>
          <p:nvPr/>
        </p:nvCxnSpPr>
        <p:spPr bwMode="auto">
          <a:xfrm>
            <a:off x="1066800" y="22860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20" name="Straight Connector 79"/>
          <p:cNvCxnSpPr>
            <a:cxnSpLocks noChangeShapeType="1"/>
          </p:cNvCxnSpPr>
          <p:nvPr/>
        </p:nvCxnSpPr>
        <p:spPr bwMode="auto">
          <a:xfrm rot="5400000">
            <a:off x="1181101" y="24003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21" name="Straight Connector 81"/>
          <p:cNvCxnSpPr>
            <a:cxnSpLocks noChangeShapeType="1"/>
          </p:cNvCxnSpPr>
          <p:nvPr/>
        </p:nvCxnSpPr>
        <p:spPr bwMode="auto">
          <a:xfrm>
            <a:off x="1066800" y="25146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22" name="Straight Connector 83"/>
          <p:cNvCxnSpPr>
            <a:cxnSpLocks noChangeShapeType="1"/>
          </p:cNvCxnSpPr>
          <p:nvPr/>
        </p:nvCxnSpPr>
        <p:spPr bwMode="auto">
          <a:xfrm>
            <a:off x="533400" y="2209800"/>
            <a:ext cx="8382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23" name="Straight Connector 87"/>
          <p:cNvCxnSpPr>
            <a:cxnSpLocks noChangeShapeType="1"/>
          </p:cNvCxnSpPr>
          <p:nvPr/>
        </p:nvCxnSpPr>
        <p:spPr bwMode="auto">
          <a:xfrm rot="5400000">
            <a:off x="2095501" y="2628900"/>
            <a:ext cx="533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4" name="Straight Connector 90"/>
          <p:cNvCxnSpPr>
            <a:cxnSpLocks noChangeShapeType="1"/>
          </p:cNvCxnSpPr>
          <p:nvPr/>
        </p:nvCxnSpPr>
        <p:spPr bwMode="auto">
          <a:xfrm rot="5400000">
            <a:off x="3086101" y="2628900"/>
            <a:ext cx="533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5" name="Straight Connector 91"/>
          <p:cNvCxnSpPr>
            <a:cxnSpLocks noChangeShapeType="1"/>
          </p:cNvCxnSpPr>
          <p:nvPr/>
        </p:nvCxnSpPr>
        <p:spPr bwMode="auto">
          <a:xfrm>
            <a:off x="2362200" y="2895600"/>
            <a:ext cx="990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6" name="Straight Connector 92"/>
          <p:cNvCxnSpPr>
            <a:cxnSpLocks noChangeShapeType="1"/>
          </p:cNvCxnSpPr>
          <p:nvPr/>
        </p:nvCxnSpPr>
        <p:spPr bwMode="auto">
          <a:xfrm rot="5400000">
            <a:off x="3048001" y="2057400"/>
            <a:ext cx="152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7" name="Straight Connector 93"/>
          <p:cNvCxnSpPr>
            <a:cxnSpLocks noChangeShapeType="1"/>
          </p:cNvCxnSpPr>
          <p:nvPr/>
        </p:nvCxnSpPr>
        <p:spPr bwMode="auto">
          <a:xfrm>
            <a:off x="3124200" y="1981200"/>
            <a:ext cx="1524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8" name="Straight Connector 94"/>
          <p:cNvCxnSpPr>
            <a:cxnSpLocks noChangeShapeType="1"/>
          </p:cNvCxnSpPr>
          <p:nvPr/>
        </p:nvCxnSpPr>
        <p:spPr bwMode="auto">
          <a:xfrm rot="5400000">
            <a:off x="3162301" y="20955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29" name="Straight Connector 95"/>
          <p:cNvCxnSpPr>
            <a:cxnSpLocks noChangeShapeType="1"/>
          </p:cNvCxnSpPr>
          <p:nvPr/>
        </p:nvCxnSpPr>
        <p:spPr bwMode="auto">
          <a:xfrm rot="5400000">
            <a:off x="2286001" y="2667000"/>
            <a:ext cx="4572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0" name="Straight Connector 96"/>
          <p:cNvCxnSpPr>
            <a:cxnSpLocks noChangeShapeType="1"/>
          </p:cNvCxnSpPr>
          <p:nvPr/>
        </p:nvCxnSpPr>
        <p:spPr bwMode="auto">
          <a:xfrm>
            <a:off x="2514600" y="24384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1" name="Straight Connector 97"/>
          <p:cNvCxnSpPr>
            <a:cxnSpLocks noChangeShapeType="1"/>
          </p:cNvCxnSpPr>
          <p:nvPr/>
        </p:nvCxnSpPr>
        <p:spPr bwMode="auto">
          <a:xfrm rot="5400000">
            <a:off x="2514601" y="2667000"/>
            <a:ext cx="4572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2" name="Straight Connector 98"/>
          <p:cNvCxnSpPr>
            <a:cxnSpLocks noChangeShapeType="1"/>
          </p:cNvCxnSpPr>
          <p:nvPr/>
        </p:nvCxnSpPr>
        <p:spPr bwMode="auto">
          <a:xfrm rot="5400000">
            <a:off x="2857501" y="25527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3" name="Straight Connector 99"/>
          <p:cNvCxnSpPr>
            <a:cxnSpLocks noChangeShapeType="1"/>
          </p:cNvCxnSpPr>
          <p:nvPr/>
        </p:nvCxnSpPr>
        <p:spPr bwMode="auto">
          <a:xfrm>
            <a:off x="2971800" y="24384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4" name="Straight Connector 100"/>
          <p:cNvCxnSpPr>
            <a:cxnSpLocks noChangeShapeType="1"/>
          </p:cNvCxnSpPr>
          <p:nvPr/>
        </p:nvCxnSpPr>
        <p:spPr bwMode="auto">
          <a:xfrm rot="5400000">
            <a:off x="3086101" y="25527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5" name="Straight Connector 101"/>
          <p:cNvCxnSpPr>
            <a:cxnSpLocks noChangeShapeType="1"/>
          </p:cNvCxnSpPr>
          <p:nvPr/>
        </p:nvCxnSpPr>
        <p:spPr bwMode="auto">
          <a:xfrm>
            <a:off x="2971800" y="26670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6" name="Straight Connector 102"/>
          <p:cNvCxnSpPr>
            <a:cxnSpLocks noChangeShapeType="1"/>
          </p:cNvCxnSpPr>
          <p:nvPr/>
        </p:nvCxnSpPr>
        <p:spPr bwMode="auto">
          <a:xfrm>
            <a:off x="2438400" y="2362200"/>
            <a:ext cx="8382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7" name="Straight Connector 104"/>
          <p:cNvCxnSpPr>
            <a:cxnSpLocks noChangeShapeType="1"/>
          </p:cNvCxnSpPr>
          <p:nvPr/>
        </p:nvCxnSpPr>
        <p:spPr bwMode="auto">
          <a:xfrm rot="5400000">
            <a:off x="4000501" y="2628900"/>
            <a:ext cx="533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8" name="Straight Connector 107"/>
          <p:cNvCxnSpPr>
            <a:cxnSpLocks noChangeShapeType="1"/>
          </p:cNvCxnSpPr>
          <p:nvPr/>
        </p:nvCxnSpPr>
        <p:spPr bwMode="auto">
          <a:xfrm rot="5400000">
            <a:off x="4991101" y="2628900"/>
            <a:ext cx="533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39" name="Straight Connector 108"/>
          <p:cNvCxnSpPr>
            <a:cxnSpLocks noChangeShapeType="1"/>
          </p:cNvCxnSpPr>
          <p:nvPr/>
        </p:nvCxnSpPr>
        <p:spPr bwMode="auto">
          <a:xfrm>
            <a:off x="4267200" y="2895600"/>
            <a:ext cx="990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0" name="Straight Connector 109"/>
          <p:cNvCxnSpPr>
            <a:cxnSpLocks noChangeShapeType="1"/>
          </p:cNvCxnSpPr>
          <p:nvPr/>
        </p:nvCxnSpPr>
        <p:spPr bwMode="auto">
          <a:xfrm rot="5400000">
            <a:off x="4953001" y="2057400"/>
            <a:ext cx="1524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1" name="Straight Connector 110"/>
          <p:cNvCxnSpPr>
            <a:cxnSpLocks noChangeShapeType="1"/>
          </p:cNvCxnSpPr>
          <p:nvPr/>
        </p:nvCxnSpPr>
        <p:spPr bwMode="auto">
          <a:xfrm>
            <a:off x="5029200" y="1981200"/>
            <a:ext cx="1524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2" name="Straight Connector 111"/>
          <p:cNvCxnSpPr>
            <a:cxnSpLocks noChangeShapeType="1"/>
          </p:cNvCxnSpPr>
          <p:nvPr/>
        </p:nvCxnSpPr>
        <p:spPr bwMode="auto">
          <a:xfrm rot="5400000">
            <a:off x="5067301" y="20955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3" name="Straight Connector 112"/>
          <p:cNvCxnSpPr>
            <a:cxnSpLocks noChangeShapeType="1"/>
          </p:cNvCxnSpPr>
          <p:nvPr/>
        </p:nvCxnSpPr>
        <p:spPr bwMode="auto">
          <a:xfrm rot="5400000">
            <a:off x="4191001" y="2667000"/>
            <a:ext cx="4572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4" name="Straight Connector 113"/>
          <p:cNvCxnSpPr>
            <a:cxnSpLocks noChangeShapeType="1"/>
          </p:cNvCxnSpPr>
          <p:nvPr/>
        </p:nvCxnSpPr>
        <p:spPr bwMode="auto">
          <a:xfrm>
            <a:off x="4419600" y="24384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5" name="Straight Connector 114"/>
          <p:cNvCxnSpPr>
            <a:cxnSpLocks noChangeShapeType="1"/>
          </p:cNvCxnSpPr>
          <p:nvPr/>
        </p:nvCxnSpPr>
        <p:spPr bwMode="auto">
          <a:xfrm rot="5400000">
            <a:off x="4419601" y="2667000"/>
            <a:ext cx="4572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6" name="Straight Connector 115"/>
          <p:cNvCxnSpPr>
            <a:cxnSpLocks noChangeShapeType="1"/>
          </p:cNvCxnSpPr>
          <p:nvPr/>
        </p:nvCxnSpPr>
        <p:spPr bwMode="auto">
          <a:xfrm rot="5400000">
            <a:off x="4762501" y="25527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7" name="Straight Connector 116"/>
          <p:cNvCxnSpPr>
            <a:cxnSpLocks noChangeShapeType="1"/>
          </p:cNvCxnSpPr>
          <p:nvPr/>
        </p:nvCxnSpPr>
        <p:spPr bwMode="auto">
          <a:xfrm>
            <a:off x="4876800" y="24384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8" name="Straight Connector 117"/>
          <p:cNvCxnSpPr>
            <a:cxnSpLocks noChangeShapeType="1"/>
          </p:cNvCxnSpPr>
          <p:nvPr/>
        </p:nvCxnSpPr>
        <p:spPr bwMode="auto">
          <a:xfrm rot="5400000">
            <a:off x="4991101" y="2552700"/>
            <a:ext cx="228600" cy="3175"/>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49" name="Straight Connector 118"/>
          <p:cNvCxnSpPr>
            <a:cxnSpLocks noChangeShapeType="1"/>
          </p:cNvCxnSpPr>
          <p:nvPr/>
        </p:nvCxnSpPr>
        <p:spPr bwMode="auto">
          <a:xfrm>
            <a:off x="4876800" y="2667000"/>
            <a:ext cx="2286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50" name="Straight Connector 119"/>
          <p:cNvCxnSpPr>
            <a:cxnSpLocks noChangeShapeType="1"/>
          </p:cNvCxnSpPr>
          <p:nvPr/>
        </p:nvCxnSpPr>
        <p:spPr bwMode="auto">
          <a:xfrm>
            <a:off x="4343400" y="2362200"/>
            <a:ext cx="838200" cy="1588"/>
          </a:xfrm>
          <a:prstGeom prst="line">
            <a:avLst/>
          </a:prstGeom>
          <a:noFill/>
          <a:ln w="9525" algn="ctr">
            <a:solidFill>
              <a:srgbClr val="FF0000"/>
            </a:solidFill>
            <a:round/>
            <a:headEnd/>
            <a:tailEnd/>
          </a:ln>
          <a:extLst>
            <a:ext uri="{909E8E84-426E-40DD-AFC4-6F175D3DCCD1}">
              <a14:hiddenFill xmlns:a14="http://schemas.microsoft.com/office/drawing/2010/main">
                <a:noFill/>
              </a14:hiddenFill>
            </a:ext>
          </a:extLst>
        </p:spPr>
      </p:cxnSp>
      <p:cxnSp>
        <p:nvCxnSpPr>
          <p:cNvPr id="12351" name="Straight Connector 120"/>
          <p:cNvCxnSpPr>
            <a:cxnSpLocks noChangeShapeType="1"/>
          </p:cNvCxnSpPr>
          <p:nvPr/>
        </p:nvCxnSpPr>
        <p:spPr bwMode="auto">
          <a:xfrm rot="5400000">
            <a:off x="5905501" y="25527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2" name="Straight Connector 123"/>
          <p:cNvCxnSpPr>
            <a:cxnSpLocks noChangeShapeType="1"/>
          </p:cNvCxnSpPr>
          <p:nvPr/>
        </p:nvCxnSpPr>
        <p:spPr bwMode="auto">
          <a:xfrm rot="5400000">
            <a:off x="6896101" y="25527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3" name="Straight Connector 124"/>
          <p:cNvCxnSpPr>
            <a:cxnSpLocks noChangeShapeType="1"/>
          </p:cNvCxnSpPr>
          <p:nvPr/>
        </p:nvCxnSpPr>
        <p:spPr bwMode="auto">
          <a:xfrm>
            <a:off x="6172200" y="2819400"/>
            <a:ext cx="990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4" name="Straight Connector 125"/>
          <p:cNvCxnSpPr>
            <a:cxnSpLocks noChangeShapeType="1"/>
          </p:cNvCxnSpPr>
          <p:nvPr/>
        </p:nvCxnSpPr>
        <p:spPr bwMode="auto">
          <a:xfrm rot="5400000">
            <a:off x="6858001" y="1981200"/>
            <a:ext cx="152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5" name="Straight Connector 126"/>
          <p:cNvCxnSpPr>
            <a:cxnSpLocks noChangeShapeType="1"/>
          </p:cNvCxnSpPr>
          <p:nvPr/>
        </p:nvCxnSpPr>
        <p:spPr bwMode="auto">
          <a:xfrm>
            <a:off x="6934200" y="1905000"/>
            <a:ext cx="1524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6" name="Straight Connector 127"/>
          <p:cNvCxnSpPr>
            <a:cxnSpLocks noChangeShapeType="1"/>
          </p:cNvCxnSpPr>
          <p:nvPr/>
        </p:nvCxnSpPr>
        <p:spPr bwMode="auto">
          <a:xfrm rot="5400000">
            <a:off x="6972301" y="20193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7" name="Straight Connector 128"/>
          <p:cNvCxnSpPr>
            <a:cxnSpLocks noChangeShapeType="1"/>
          </p:cNvCxnSpPr>
          <p:nvPr/>
        </p:nvCxnSpPr>
        <p:spPr bwMode="auto">
          <a:xfrm rot="5400000">
            <a:off x="6096001" y="25908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8" name="Straight Connector 129"/>
          <p:cNvCxnSpPr>
            <a:cxnSpLocks noChangeShapeType="1"/>
          </p:cNvCxnSpPr>
          <p:nvPr/>
        </p:nvCxnSpPr>
        <p:spPr bwMode="auto">
          <a:xfrm>
            <a:off x="6324600" y="23622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59" name="Straight Connector 130"/>
          <p:cNvCxnSpPr>
            <a:cxnSpLocks noChangeShapeType="1"/>
          </p:cNvCxnSpPr>
          <p:nvPr/>
        </p:nvCxnSpPr>
        <p:spPr bwMode="auto">
          <a:xfrm rot="5400000">
            <a:off x="6324601" y="25908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0" name="Straight Connector 131"/>
          <p:cNvCxnSpPr>
            <a:cxnSpLocks noChangeShapeType="1"/>
          </p:cNvCxnSpPr>
          <p:nvPr/>
        </p:nvCxnSpPr>
        <p:spPr bwMode="auto">
          <a:xfrm rot="5400000">
            <a:off x="6667501" y="24765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1" name="Straight Connector 132"/>
          <p:cNvCxnSpPr>
            <a:cxnSpLocks noChangeShapeType="1"/>
          </p:cNvCxnSpPr>
          <p:nvPr/>
        </p:nvCxnSpPr>
        <p:spPr bwMode="auto">
          <a:xfrm>
            <a:off x="6781800" y="23622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2" name="Straight Connector 133"/>
          <p:cNvCxnSpPr>
            <a:cxnSpLocks noChangeShapeType="1"/>
          </p:cNvCxnSpPr>
          <p:nvPr/>
        </p:nvCxnSpPr>
        <p:spPr bwMode="auto">
          <a:xfrm rot="5400000">
            <a:off x="6896101" y="24765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3" name="Straight Connector 134"/>
          <p:cNvCxnSpPr>
            <a:cxnSpLocks noChangeShapeType="1"/>
          </p:cNvCxnSpPr>
          <p:nvPr/>
        </p:nvCxnSpPr>
        <p:spPr bwMode="auto">
          <a:xfrm>
            <a:off x="6781800" y="25908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4" name="Straight Connector 135"/>
          <p:cNvCxnSpPr>
            <a:cxnSpLocks noChangeShapeType="1"/>
          </p:cNvCxnSpPr>
          <p:nvPr/>
        </p:nvCxnSpPr>
        <p:spPr bwMode="auto">
          <a:xfrm>
            <a:off x="6248400" y="2286000"/>
            <a:ext cx="8382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5" name="Straight Connector 136"/>
          <p:cNvCxnSpPr>
            <a:cxnSpLocks noChangeShapeType="1"/>
          </p:cNvCxnSpPr>
          <p:nvPr/>
        </p:nvCxnSpPr>
        <p:spPr bwMode="auto">
          <a:xfrm rot="5400000">
            <a:off x="7429501" y="24765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6" name="Straight Connector 139"/>
          <p:cNvCxnSpPr>
            <a:cxnSpLocks noChangeShapeType="1"/>
          </p:cNvCxnSpPr>
          <p:nvPr/>
        </p:nvCxnSpPr>
        <p:spPr bwMode="auto">
          <a:xfrm rot="5400000">
            <a:off x="8420101" y="2476500"/>
            <a:ext cx="533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7" name="Straight Connector 140"/>
          <p:cNvCxnSpPr>
            <a:cxnSpLocks noChangeShapeType="1"/>
          </p:cNvCxnSpPr>
          <p:nvPr/>
        </p:nvCxnSpPr>
        <p:spPr bwMode="auto">
          <a:xfrm>
            <a:off x="7696200" y="2743200"/>
            <a:ext cx="990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8" name="Straight Connector 141"/>
          <p:cNvCxnSpPr>
            <a:cxnSpLocks noChangeShapeType="1"/>
          </p:cNvCxnSpPr>
          <p:nvPr/>
        </p:nvCxnSpPr>
        <p:spPr bwMode="auto">
          <a:xfrm rot="5400000">
            <a:off x="8382001" y="1905000"/>
            <a:ext cx="1524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69" name="Straight Connector 142"/>
          <p:cNvCxnSpPr>
            <a:cxnSpLocks noChangeShapeType="1"/>
          </p:cNvCxnSpPr>
          <p:nvPr/>
        </p:nvCxnSpPr>
        <p:spPr bwMode="auto">
          <a:xfrm>
            <a:off x="8458200" y="1828800"/>
            <a:ext cx="1524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0" name="Straight Connector 143"/>
          <p:cNvCxnSpPr>
            <a:cxnSpLocks noChangeShapeType="1"/>
          </p:cNvCxnSpPr>
          <p:nvPr/>
        </p:nvCxnSpPr>
        <p:spPr bwMode="auto">
          <a:xfrm rot="5400000">
            <a:off x="8496301" y="19431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1" name="Straight Connector 144"/>
          <p:cNvCxnSpPr>
            <a:cxnSpLocks noChangeShapeType="1"/>
          </p:cNvCxnSpPr>
          <p:nvPr/>
        </p:nvCxnSpPr>
        <p:spPr bwMode="auto">
          <a:xfrm rot="5400000">
            <a:off x="7620001" y="25146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2" name="Straight Connector 145"/>
          <p:cNvCxnSpPr>
            <a:cxnSpLocks noChangeShapeType="1"/>
          </p:cNvCxnSpPr>
          <p:nvPr/>
        </p:nvCxnSpPr>
        <p:spPr bwMode="auto">
          <a:xfrm>
            <a:off x="7848600" y="22860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3" name="Straight Connector 146"/>
          <p:cNvCxnSpPr>
            <a:cxnSpLocks noChangeShapeType="1"/>
          </p:cNvCxnSpPr>
          <p:nvPr/>
        </p:nvCxnSpPr>
        <p:spPr bwMode="auto">
          <a:xfrm rot="5400000">
            <a:off x="7848601" y="2514600"/>
            <a:ext cx="4572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4" name="Straight Connector 147"/>
          <p:cNvCxnSpPr>
            <a:cxnSpLocks noChangeShapeType="1"/>
          </p:cNvCxnSpPr>
          <p:nvPr/>
        </p:nvCxnSpPr>
        <p:spPr bwMode="auto">
          <a:xfrm rot="5400000">
            <a:off x="8191501" y="24003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5" name="Straight Connector 148"/>
          <p:cNvCxnSpPr>
            <a:cxnSpLocks noChangeShapeType="1"/>
          </p:cNvCxnSpPr>
          <p:nvPr/>
        </p:nvCxnSpPr>
        <p:spPr bwMode="auto">
          <a:xfrm>
            <a:off x="8305800" y="22860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6" name="Straight Connector 149"/>
          <p:cNvCxnSpPr>
            <a:cxnSpLocks noChangeShapeType="1"/>
          </p:cNvCxnSpPr>
          <p:nvPr/>
        </p:nvCxnSpPr>
        <p:spPr bwMode="auto">
          <a:xfrm rot="5400000">
            <a:off x="8420101" y="2400300"/>
            <a:ext cx="228600" cy="3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7" name="Straight Connector 150"/>
          <p:cNvCxnSpPr>
            <a:cxnSpLocks noChangeShapeType="1"/>
          </p:cNvCxnSpPr>
          <p:nvPr/>
        </p:nvCxnSpPr>
        <p:spPr bwMode="auto">
          <a:xfrm>
            <a:off x="8305800" y="2514600"/>
            <a:ext cx="2286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78" name="Straight Connector 151"/>
          <p:cNvCxnSpPr>
            <a:cxnSpLocks noChangeShapeType="1"/>
          </p:cNvCxnSpPr>
          <p:nvPr/>
        </p:nvCxnSpPr>
        <p:spPr bwMode="auto">
          <a:xfrm>
            <a:off x="7772400" y="2209800"/>
            <a:ext cx="838200" cy="15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379" name="Isosceles Triangle 162"/>
          <p:cNvSpPr>
            <a:spLocks noChangeArrowheads="1"/>
          </p:cNvSpPr>
          <p:nvPr/>
        </p:nvSpPr>
        <p:spPr bwMode="auto">
          <a:xfrm>
            <a:off x="381000" y="1828800"/>
            <a:ext cx="1143000" cy="381000"/>
          </a:xfrm>
          <a:prstGeom prst="triangle">
            <a:avLst>
              <a:gd name="adj" fmla="val 53847"/>
            </a:avLst>
          </a:prstGeom>
          <a:solidFill>
            <a:srgbClr val="FF6600"/>
          </a:solidFill>
          <a:ln w="9525" algn="ctr">
            <a:solidFill>
              <a:schemeClr val="tx1"/>
            </a:solidFill>
            <a:round/>
            <a:headEnd/>
            <a:tailEnd/>
          </a:ln>
        </p:spPr>
        <p:txBody>
          <a:bodyPr wrap="none" anchor="ctr"/>
          <a:lstStyle/>
          <a:p>
            <a:endParaRPr lang="en-US"/>
          </a:p>
        </p:txBody>
      </p:sp>
      <p:sp>
        <p:nvSpPr>
          <p:cNvPr id="12380" name="Isosceles Triangle 164"/>
          <p:cNvSpPr>
            <a:spLocks noChangeArrowheads="1"/>
          </p:cNvSpPr>
          <p:nvPr/>
        </p:nvSpPr>
        <p:spPr bwMode="auto">
          <a:xfrm>
            <a:off x="7543800" y="1828800"/>
            <a:ext cx="1219200" cy="381000"/>
          </a:xfrm>
          <a:prstGeom prst="triangle">
            <a:avLst>
              <a:gd name="adj" fmla="val 53847"/>
            </a:avLst>
          </a:prstGeom>
          <a:solidFill>
            <a:srgbClr val="FF6600"/>
          </a:solidFill>
          <a:ln w="9525" algn="ctr">
            <a:solidFill>
              <a:schemeClr val="tx1"/>
            </a:solidFill>
            <a:round/>
            <a:headEnd/>
            <a:tailEnd/>
          </a:ln>
        </p:spPr>
        <p:txBody>
          <a:bodyPr wrap="none" anchor="ctr"/>
          <a:lstStyle/>
          <a:p>
            <a:endParaRPr lang="en-US"/>
          </a:p>
        </p:txBody>
      </p:sp>
      <p:sp>
        <p:nvSpPr>
          <p:cNvPr id="12381" name="Isosceles Triangle 165"/>
          <p:cNvSpPr>
            <a:spLocks noChangeArrowheads="1"/>
          </p:cNvSpPr>
          <p:nvPr/>
        </p:nvSpPr>
        <p:spPr bwMode="auto">
          <a:xfrm>
            <a:off x="6019800" y="1905000"/>
            <a:ext cx="1219200" cy="381000"/>
          </a:xfrm>
          <a:prstGeom prst="triangle">
            <a:avLst>
              <a:gd name="adj" fmla="val 53847"/>
            </a:avLst>
          </a:prstGeom>
          <a:solidFill>
            <a:srgbClr val="FF6600"/>
          </a:solidFill>
          <a:ln w="9525" algn="ctr">
            <a:solidFill>
              <a:schemeClr val="tx1"/>
            </a:solidFill>
            <a:round/>
            <a:headEnd/>
            <a:tailEnd/>
          </a:ln>
        </p:spPr>
        <p:txBody>
          <a:bodyPr wrap="none" anchor="ctr"/>
          <a:lstStyle/>
          <a:p>
            <a:endParaRPr lang="en-US"/>
          </a:p>
        </p:txBody>
      </p:sp>
      <p:sp>
        <p:nvSpPr>
          <p:cNvPr id="12382" name="Isosceles Triangle 166"/>
          <p:cNvSpPr>
            <a:spLocks noChangeArrowheads="1"/>
          </p:cNvSpPr>
          <p:nvPr/>
        </p:nvSpPr>
        <p:spPr bwMode="auto">
          <a:xfrm>
            <a:off x="4191000" y="1981200"/>
            <a:ext cx="1143000" cy="381000"/>
          </a:xfrm>
          <a:prstGeom prst="triangle">
            <a:avLst>
              <a:gd name="adj" fmla="val 53847"/>
            </a:avLst>
          </a:prstGeom>
          <a:solidFill>
            <a:srgbClr val="FF6600"/>
          </a:solidFill>
          <a:ln w="9525" algn="ctr">
            <a:solidFill>
              <a:schemeClr val="tx1"/>
            </a:solidFill>
            <a:round/>
            <a:headEnd/>
            <a:tailEnd/>
          </a:ln>
        </p:spPr>
        <p:txBody>
          <a:bodyPr wrap="none" anchor="ctr"/>
          <a:lstStyle/>
          <a:p>
            <a:endParaRPr lang="en-US"/>
          </a:p>
        </p:txBody>
      </p:sp>
      <p:sp>
        <p:nvSpPr>
          <p:cNvPr id="12383" name="Isosceles Triangle 167"/>
          <p:cNvSpPr>
            <a:spLocks noChangeArrowheads="1"/>
          </p:cNvSpPr>
          <p:nvPr/>
        </p:nvSpPr>
        <p:spPr bwMode="auto">
          <a:xfrm>
            <a:off x="2209800" y="1981200"/>
            <a:ext cx="1219200" cy="381000"/>
          </a:xfrm>
          <a:prstGeom prst="triangle">
            <a:avLst>
              <a:gd name="adj" fmla="val 53847"/>
            </a:avLst>
          </a:prstGeom>
          <a:solidFill>
            <a:srgbClr val="FF6600"/>
          </a:solidFill>
          <a:ln w="9525" algn="ctr">
            <a:solidFill>
              <a:schemeClr val="tx1"/>
            </a:solidFill>
            <a:round/>
            <a:headEnd/>
            <a:tailEnd/>
          </a:ln>
        </p:spPr>
        <p:txBody>
          <a:bodyPr wrap="none" anchor="ctr"/>
          <a:lstStyle/>
          <a:p>
            <a:endParaRPr lang="en-US"/>
          </a:p>
        </p:txBody>
      </p:sp>
      <p:sp>
        <p:nvSpPr>
          <p:cNvPr id="12384" name="Rectangle 125"/>
          <p:cNvSpPr>
            <a:spLocks noChangeArrowheads="1"/>
          </p:cNvSpPr>
          <p:nvPr/>
        </p:nvSpPr>
        <p:spPr bwMode="auto">
          <a:xfrm>
            <a:off x="457200" y="22098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385" name="Rectangle 126"/>
          <p:cNvSpPr>
            <a:spLocks noChangeArrowheads="1"/>
          </p:cNvSpPr>
          <p:nvPr/>
        </p:nvSpPr>
        <p:spPr bwMode="auto">
          <a:xfrm>
            <a:off x="7696200" y="22098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386" name="Rectangle 127"/>
          <p:cNvSpPr>
            <a:spLocks noChangeArrowheads="1"/>
          </p:cNvSpPr>
          <p:nvPr/>
        </p:nvSpPr>
        <p:spPr bwMode="auto">
          <a:xfrm>
            <a:off x="6172200" y="22860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387" name="Rectangle 128"/>
          <p:cNvSpPr>
            <a:spLocks noChangeArrowheads="1"/>
          </p:cNvSpPr>
          <p:nvPr/>
        </p:nvSpPr>
        <p:spPr bwMode="auto">
          <a:xfrm>
            <a:off x="4267200" y="23622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388" name="Rectangle 129"/>
          <p:cNvSpPr>
            <a:spLocks noChangeArrowheads="1"/>
          </p:cNvSpPr>
          <p:nvPr/>
        </p:nvSpPr>
        <p:spPr bwMode="auto">
          <a:xfrm>
            <a:off x="2362200" y="2362200"/>
            <a:ext cx="990600" cy="533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389" name="Rectangle 152"/>
          <p:cNvSpPr>
            <a:spLocks noChangeArrowheads="1"/>
          </p:cNvSpPr>
          <p:nvPr/>
        </p:nvSpPr>
        <p:spPr bwMode="auto">
          <a:xfrm>
            <a:off x="2514600" y="2438400"/>
            <a:ext cx="228600" cy="457200"/>
          </a:xfrm>
          <a:prstGeom prst="rect">
            <a:avLst/>
          </a:prstGeom>
          <a:solidFill>
            <a:srgbClr val="FFC000"/>
          </a:solidFill>
          <a:ln w="9525" algn="ctr">
            <a:solidFill>
              <a:schemeClr val="tx1"/>
            </a:solidFill>
            <a:round/>
            <a:headEnd/>
            <a:tailEnd/>
          </a:ln>
        </p:spPr>
        <p:txBody>
          <a:bodyPr wrap="none" anchor="ctr"/>
          <a:lstStyle/>
          <a:p>
            <a:endParaRPr lang="en-US"/>
          </a:p>
        </p:txBody>
      </p:sp>
      <p:sp>
        <p:nvSpPr>
          <p:cNvPr id="12390" name="Rectangle 153"/>
          <p:cNvSpPr>
            <a:spLocks noChangeArrowheads="1"/>
          </p:cNvSpPr>
          <p:nvPr/>
        </p:nvSpPr>
        <p:spPr bwMode="auto">
          <a:xfrm>
            <a:off x="7848600" y="2286000"/>
            <a:ext cx="228600" cy="457200"/>
          </a:xfrm>
          <a:prstGeom prst="rect">
            <a:avLst/>
          </a:prstGeom>
          <a:solidFill>
            <a:srgbClr val="FFC000"/>
          </a:solidFill>
          <a:ln w="9525" algn="ctr">
            <a:solidFill>
              <a:schemeClr val="tx1"/>
            </a:solidFill>
            <a:round/>
            <a:headEnd/>
            <a:tailEnd/>
          </a:ln>
        </p:spPr>
        <p:txBody>
          <a:bodyPr wrap="none" anchor="ctr"/>
          <a:lstStyle/>
          <a:p>
            <a:endParaRPr lang="en-US"/>
          </a:p>
        </p:txBody>
      </p:sp>
      <p:sp>
        <p:nvSpPr>
          <p:cNvPr id="12391" name="Rectangle 154"/>
          <p:cNvSpPr>
            <a:spLocks noChangeArrowheads="1"/>
          </p:cNvSpPr>
          <p:nvPr/>
        </p:nvSpPr>
        <p:spPr bwMode="auto">
          <a:xfrm>
            <a:off x="6324600" y="2362200"/>
            <a:ext cx="228600" cy="457200"/>
          </a:xfrm>
          <a:prstGeom prst="rect">
            <a:avLst/>
          </a:prstGeom>
          <a:solidFill>
            <a:srgbClr val="FFC000"/>
          </a:solidFill>
          <a:ln w="9525" algn="ctr">
            <a:solidFill>
              <a:schemeClr val="tx1"/>
            </a:solidFill>
            <a:round/>
            <a:headEnd/>
            <a:tailEnd/>
          </a:ln>
        </p:spPr>
        <p:txBody>
          <a:bodyPr wrap="none" anchor="ctr"/>
          <a:lstStyle/>
          <a:p>
            <a:endParaRPr lang="en-US"/>
          </a:p>
        </p:txBody>
      </p:sp>
      <p:sp>
        <p:nvSpPr>
          <p:cNvPr id="12392" name="Rectangle 155"/>
          <p:cNvSpPr>
            <a:spLocks noChangeArrowheads="1"/>
          </p:cNvSpPr>
          <p:nvPr/>
        </p:nvSpPr>
        <p:spPr bwMode="auto">
          <a:xfrm>
            <a:off x="609600" y="2286000"/>
            <a:ext cx="228600" cy="457200"/>
          </a:xfrm>
          <a:prstGeom prst="rect">
            <a:avLst/>
          </a:prstGeom>
          <a:solidFill>
            <a:srgbClr val="FFC000"/>
          </a:solidFill>
          <a:ln w="9525" algn="ctr">
            <a:solidFill>
              <a:schemeClr val="tx1"/>
            </a:solidFill>
            <a:round/>
            <a:headEnd/>
            <a:tailEnd/>
          </a:ln>
        </p:spPr>
        <p:txBody>
          <a:bodyPr wrap="none" anchor="ctr"/>
          <a:lstStyle/>
          <a:p>
            <a:endParaRPr lang="en-US"/>
          </a:p>
        </p:txBody>
      </p:sp>
      <p:sp>
        <p:nvSpPr>
          <p:cNvPr id="12393" name="Rectangle 156"/>
          <p:cNvSpPr>
            <a:spLocks noChangeArrowheads="1"/>
          </p:cNvSpPr>
          <p:nvPr/>
        </p:nvSpPr>
        <p:spPr bwMode="auto">
          <a:xfrm>
            <a:off x="4419600" y="2438400"/>
            <a:ext cx="228600" cy="457200"/>
          </a:xfrm>
          <a:prstGeom prst="rect">
            <a:avLst/>
          </a:prstGeom>
          <a:solidFill>
            <a:srgbClr val="FFC000"/>
          </a:solidFill>
          <a:ln w="9525" algn="ctr">
            <a:solidFill>
              <a:schemeClr val="tx1"/>
            </a:solidFill>
            <a:round/>
            <a:headEnd/>
            <a:tailEnd/>
          </a:ln>
        </p:spPr>
        <p:txBody>
          <a:bodyPr wrap="none" anchor="ctr"/>
          <a:lstStyle/>
          <a:p>
            <a:endParaRPr lang="en-US"/>
          </a:p>
        </p:txBody>
      </p:sp>
      <p:sp>
        <p:nvSpPr>
          <p:cNvPr id="12394" name="Rectangle 157"/>
          <p:cNvSpPr>
            <a:spLocks noChangeArrowheads="1"/>
          </p:cNvSpPr>
          <p:nvPr/>
        </p:nvSpPr>
        <p:spPr bwMode="auto">
          <a:xfrm>
            <a:off x="1066800" y="2286000"/>
            <a:ext cx="228600" cy="2286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2395" name="Rectangle 158"/>
          <p:cNvSpPr>
            <a:spLocks noChangeArrowheads="1"/>
          </p:cNvSpPr>
          <p:nvPr/>
        </p:nvSpPr>
        <p:spPr bwMode="auto">
          <a:xfrm>
            <a:off x="6781800" y="2362200"/>
            <a:ext cx="228600" cy="2286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2396" name="Rectangle 159"/>
          <p:cNvSpPr>
            <a:spLocks noChangeArrowheads="1"/>
          </p:cNvSpPr>
          <p:nvPr/>
        </p:nvSpPr>
        <p:spPr bwMode="auto">
          <a:xfrm>
            <a:off x="8305800" y="2286000"/>
            <a:ext cx="228600" cy="2286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2397" name="Rectangle 160"/>
          <p:cNvSpPr>
            <a:spLocks noChangeArrowheads="1"/>
          </p:cNvSpPr>
          <p:nvPr/>
        </p:nvSpPr>
        <p:spPr bwMode="auto">
          <a:xfrm>
            <a:off x="4876800" y="2438400"/>
            <a:ext cx="228600" cy="2286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2398" name="Rectangle 161"/>
          <p:cNvSpPr>
            <a:spLocks noChangeArrowheads="1"/>
          </p:cNvSpPr>
          <p:nvPr/>
        </p:nvSpPr>
        <p:spPr bwMode="auto">
          <a:xfrm>
            <a:off x="2971800" y="2438400"/>
            <a:ext cx="228600" cy="2286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21" name="Oval 120"/>
          <p:cNvSpPr>
            <a:spLocks noChangeArrowheads="1"/>
          </p:cNvSpPr>
          <p:nvPr/>
        </p:nvSpPr>
        <p:spPr bwMode="auto">
          <a:xfrm>
            <a:off x="762000" y="3124200"/>
            <a:ext cx="457200" cy="457200"/>
          </a:xfrm>
          <a:prstGeom prst="ellipse">
            <a:avLst/>
          </a:prstGeom>
          <a:solidFill>
            <a:schemeClr val="accent1"/>
          </a:solidFill>
          <a:ln w="9525" algn="ctr">
            <a:solidFill>
              <a:schemeClr val="tx1"/>
            </a:solidFill>
            <a:round/>
            <a:headEnd/>
            <a:tailEnd/>
          </a:ln>
        </p:spPr>
        <p:txBody>
          <a:bodyPr wrap="none" anchor="ctr"/>
          <a:lstStyle/>
          <a:p>
            <a:r>
              <a:rPr lang="en-US" sz="2800" b="1">
                <a:solidFill>
                  <a:srgbClr val="FF0000"/>
                </a:solidFill>
              </a:rPr>
              <a:t>1</a:t>
            </a:r>
          </a:p>
        </p:txBody>
      </p:sp>
      <p:sp>
        <p:nvSpPr>
          <p:cNvPr id="122" name="Oval 121"/>
          <p:cNvSpPr>
            <a:spLocks noChangeArrowheads="1"/>
          </p:cNvSpPr>
          <p:nvPr/>
        </p:nvSpPr>
        <p:spPr bwMode="auto">
          <a:xfrm>
            <a:off x="2590800" y="3048000"/>
            <a:ext cx="457200" cy="457200"/>
          </a:xfrm>
          <a:prstGeom prst="ellipse">
            <a:avLst/>
          </a:prstGeom>
          <a:solidFill>
            <a:schemeClr val="accent1"/>
          </a:solidFill>
          <a:ln w="9525" algn="ctr">
            <a:solidFill>
              <a:schemeClr val="tx1"/>
            </a:solidFill>
            <a:round/>
            <a:headEnd/>
            <a:tailEnd/>
          </a:ln>
        </p:spPr>
        <p:txBody>
          <a:bodyPr wrap="none" anchor="ctr"/>
          <a:lstStyle/>
          <a:p>
            <a:r>
              <a:rPr lang="en-US" sz="2800" b="1">
                <a:solidFill>
                  <a:srgbClr val="FF0000"/>
                </a:solidFill>
              </a:rPr>
              <a:t>2</a:t>
            </a:r>
          </a:p>
        </p:txBody>
      </p:sp>
      <p:sp>
        <p:nvSpPr>
          <p:cNvPr id="123" name="Oval 122"/>
          <p:cNvSpPr>
            <a:spLocks noChangeArrowheads="1"/>
          </p:cNvSpPr>
          <p:nvPr/>
        </p:nvSpPr>
        <p:spPr bwMode="auto">
          <a:xfrm>
            <a:off x="4495800" y="3048000"/>
            <a:ext cx="457200" cy="457200"/>
          </a:xfrm>
          <a:prstGeom prst="ellipse">
            <a:avLst/>
          </a:prstGeom>
          <a:solidFill>
            <a:schemeClr val="accent1"/>
          </a:solidFill>
          <a:ln w="9525" algn="ctr">
            <a:solidFill>
              <a:schemeClr val="tx1"/>
            </a:solidFill>
            <a:round/>
            <a:headEnd/>
            <a:tailEnd/>
          </a:ln>
        </p:spPr>
        <p:txBody>
          <a:bodyPr wrap="none" anchor="ctr"/>
          <a:lstStyle/>
          <a:p>
            <a:r>
              <a:rPr lang="en-US" sz="2800" b="1">
                <a:solidFill>
                  <a:srgbClr val="FF0000"/>
                </a:solidFill>
              </a:rPr>
              <a:t>3</a:t>
            </a:r>
          </a:p>
        </p:txBody>
      </p:sp>
      <p:sp>
        <p:nvSpPr>
          <p:cNvPr id="124" name="Oval 123"/>
          <p:cNvSpPr>
            <a:spLocks noChangeArrowheads="1"/>
          </p:cNvSpPr>
          <p:nvPr/>
        </p:nvSpPr>
        <p:spPr bwMode="auto">
          <a:xfrm>
            <a:off x="6248400" y="3048000"/>
            <a:ext cx="457200" cy="457200"/>
          </a:xfrm>
          <a:prstGeom prst="ellipse">
            <a:avLst/>
          </a:prstGeom>
          <a:solidFill>
            <a:schemeClr val="accent1"/>
          </a:solidFill>
          <a:ln w="9525" algn="ctr">
            <a:solidFill>
              <a:schemeClr val="tx1"/>
            </a:solidFill>
            <a:round/>
            <a:headEnd/>
            <a:tailEnd/>
          </a:ln>
        </p:spPr>
        <p:txBody>
          <a:bodyPr wrap="none" anchor="ctr"/>
          <a:lstStyle/>
          <a:p>
            <a:r>
              <a:rPr lang="en-US" sz="2800" b="1">
                <a:solidFill>
                  <a:srgbClr val="FF0000"/>
                </a:solidFill>
              </a:rPr>
              <a:t>4</a:t>
            </a:r>
          </a:p>
        </p:txBody>
      </p:sp>
      <p:sp>
        <p:nvSpPr>
          <p:cNvPr id="125" name="Oval 124"/>
          <p:cNvSpPr>
            <a:spLocks noChangeArrowheads="1"/>
          </p:cNvSpPr>
          <p:nvPr/>
        </p:nvSpPr>
        <p:spPr bwMode="auto">
          <a:xfrm>
            <a:off x="7924800" y="3124200"/>
            <a:ext cx="457200" cy="457200"/>
          </a:xfrm>
          <a:prstGeom prst="ellipse">
            <a:avLst/>
          </a:prstGeom>
          <a:solidFill>
            <a:schemeClr val="accent1"/>
          </a:solidFill>
          <a:ln w="9525" algn="ctr">
            <a:solidFill>
              <a:schemeClr val="tx1"/>
            </a:solidFill>
            <a:round/>
            <a:headEnd/>
            <a:tailEnd/>
          </a:ln>
        </p:spPr>
        <p:txBody>
          <a:bodyPr wrap="none" anchor="ctr"/>
          <a:lstStyle/>
          <a:p>
            <a:r>
              <a:rPr lang="en-US" sz="2800" b="1">
                <a:solidFill>
                  <a:srgbClr val="FF0000"/>
                </a:solidFill>
              </a:rPr>
              <a:t>5</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175128"/>
                                        </p:tgtEl>
                                      </p:cBhvr>
                                      <p:by x="150000" y="150000"/>
                                    </p:animScale>
                                  </p:childTnLst>
                                </p:cTn>
                              </p:par>
                              <p:par>
                                <p:cTn id="7" presetID="1" presetClass="entr" presetSubtype="0" fill="hold" grpId="0" nodeType="withEffect">
                                  <p:stCondLst>
                                    <p:cond delay="0"/>
                                  </p:stCondLst>
                                  <p:childTnLst>
                                    <p:set>
                                      <p:cBhvr>
                                        <p:cTn id="8" dur="1" fill="hold">
                                          <p:stCondLst>
                                            <p:cond delay="0"/>
                                          </p:stCondLst>
                                        </p:cTn>
                                        <p:tgtEl>
                                          <p:spTgt spid="1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9" presetClass="path" presetSubtype="0" accel="50000" decel="50000" fill="hold" nodeType="clickEffect">
                                  <p:stCondLst>
                                    <p:cond delay="0"/>
                                  </p:stCondLst>
                                  <p:childTnLst>
                                    <p:animMotion origin="layout" path="M 0.0125 -0.07454 L -0.3875 -0.39676 " pathEditMode="relative" rAng="0" ptsTypes="AA">
                                      <p:cBhvr>
                                        <p:cTn id="20" dur="2000" fill="hold"/>
                                        <p:tgtEl>
                                          <p:spTgt spid="4"/>
                                        </p:tgtEl>
                                        <p:attrNameLst>
                                          <p:attrName>ppt_x</p:attrName>
                                          <p:attrName>ppt_y</p:attrName>
                                        </p:attrNameLst>
                                      </p:cBhvr>
                                      <p:rCtr x="-20000" y="-16111"/>
                                    </p:animMotion>
                                  </p:childTnLst>
                                </p:cTn>
                              </p:par>
                              <p:par>
                                <p:cTn id="21" presetID="4" presetClass="exit" presetSubtype="16" fill="hold" grpId="1" nodeType="withEffect">
                                  <p:stCondLst>
                                    <p:cond delay="0"/>
                                  </p:stCondLst>
                                  <p:childTnLst>
                                    <p:animEffect transition="out" filter="box(in)">
                                      <p:cBhvr>
                                        <p:cTn id="22" dur="500"/>
                                        <p:tgtEl>
                                          <p:spTgt spid="121"/>
                                        </p:tgtEl>
                                      </p:cBhvr>
                                    </p:animEffect>
                                    <p:set>
                                      <p:cBhvr>
                                        <p:cTn id="23" dur="1" fill="hold">
                                          <p:stCondLst>
                                            <p:cond delay="499"/>
                                          </p:stCondLst>
                                        </p:cTn>
                                        <p:tgtEl>
                                          <p:spTgt spid="121"/>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35" presetClass="path" presetSubtype="0" accel="50000" decel="50000" fill="hold" nodeType="clickEffect">
                                  <p:stCondLst>
                                    <p:cond delay="0"/>
                                  </p:stCondLst>
                                  <p:childTnLst>
                                    <p:animMotion origin="layout" path="M 3.33333E-6 1.11111E-6 L -0.3625 -0.36667 " pathEditMode="relative" rAng="0" ptsTypes="AA">
                                      <p:cBhvr>
                                        <p:cTn id="27" dur="2000" fill="hold"/>
                                        <p:tgtEl>
                                          <p:spTgt spid="5"/>
                                        </p:tgtEl>
                                        <p:attrNameLst>
                                          <p:attrName>ppt_x</p:attrName>
                                          <p:attrName>ppt_y</p:attrName>
                                        </p:attrNameLst>
                                      </p:cBhvr>
                                      <p:rCtr x="-18125" y="-18333"/>
                                    </p:animMotion>
                                  </p:childTnLst>
                                </p:cTn>
                              </p:par>
                              <p:par>
                                <p:cTn id="28" presetID="4" presetClass="exit" presetSubtype="16" fill="hold" grpId="1" nodeType="withEffect">
                                  <p:stCondLst>
                                    <p:cond delay="0"/>
                                  </p:stCondLst>
                                  <p:childTnLst>
                                    <p:animEffect transition="out" filter="box(in)">
                                      <p:cBhvr>
                                        <p:cTn id="29" dur="500"/>
                                        <p:tgtEl>
                                          <p:spTgt spid="122"/>
                                        </p:tgtEl>
                                      </p:cBhvr>
                                    </p:animEffect>
                                    <p:set>
                                      <p:cBhvr>
                                        <p:cTn id="30" dur="1" fill="hold">
                                          <p:stCondLst>
                                            <p:cond delay="499"/>
                                          </p:stCondLst>
                                        </p:cTn>
                                        <p:tgtEl>
                                          <p:spTgt spid="122"/>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35" presetClass="path" presetSubtype="0" accel="50000" decel="50000" fill="hold" nodeType="clickEffect">
                                  <p:stCondLst>
                                    <p:cond delay="0"/>
                                  </p:stCondLst>
                                  <p:childTnLst>
                                    <p:animMotion origin="layout" path="M 1.11022E-16 -2.96296E-6 L -0.35833 -0.35949 " pathEditMode="relative" rAng="0" ptsTypes="AA">
                                      <p:cBhvr>
                                        <p:cTn id="34" dur="2000" fill="hold"/>
                                        <p:tgtEl>
                                          <p:spTgt spid="6"/>
                                        </p:tgtEl>
                                        <p:attrNameLst>
                                          <p:attrName>ppt_x</p:attrName>
                                          <p:attrName>ppt_y</p:attrName>
                                        </p:attrNameLst>
                                      </p:cBhvr>
                                      <p:rCtr x="-17917" y="-17986"/>
                                    </p:animMotion>
                                  </p:childTnLst>
                                </p:cTn>
                              </p:par>
                              <p:par>
                                <p:cTn id="35" presetID="4" presetClass="exit" presetSubtype="16" fill="hold" grpId="1" nodeType="withEffect">
                                  <p:stCondLst>
                                    <p:cond delay="0"/>
                                  </p:stCondLst>
                                  <p:childTnLst>
                                    <p:animEffect transition="out" filter="box(in)">
                                      <p:cBhvr>
                                        <p:cTn id="36" dur="500"/>
                                        <p:tgtEl>
                                          <p:spTgt spid="123"/>
                                        </p:tgtEl>
                                      </p:cBhvr>
                                    </p:animEffect>
                                    <p:set>
                                      <p:cBhvr>
                                        <p:cTn id="37" dur="1" fill="hold">
                                          <p:stCondLst>
                                            <p:cond delay="499"/>
                                          </p:stCondLst>
                                        </p:cTn>
                                        <p:tgtEl>
                                          <p:spTgt spid="123"/>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56" presetClass="path" presetSubtype="0" accel="50000" decel="50000" fill="hold" nodeType="clickEffect">
                                  <p:stCondLst>
                                    <p:cond delay="0"/>
                                  </p:stCondLst>
                                  <p:childTnLst>
                                    <p:animMotion origin="layout" path="M 3.33333E-6 -3.33333E-6 L 0.45833 -0.36111 " pathEditMode="relative" rAng="0" ptsTypes="AA">
                                      <p:cBhvr>
                                        <p:cTn id="41" dur="2000" fill="hold"/>
                                        <p:tgtEl>
                                          <p:spTgt spid="3"/>
                                        </p:tgtEl>
                                        <p:attrNameLst>
                                          <p:attrName>ppt_x</p:attrName>
                                          <p:attrName>ppt_y</p:attrName>
                                        </p:attrNameLst>
                                      </p:cBhvr>
                                      <p:rCtr x="22917" y="-18056"/>
                                    </p:animMotion>
                                  </p:childTnLst>
                                </p:cTn>
                              </p:par>
                              <p:par>
                                <p:cTn id="42" presetID="4" presetClass="exit" presetSubtype="16" fill="hold" grpId="1" nodeType="withEffect">
                                  <p:stCondLst>
                                    <p:cond delay="0"/>
                                  </p:stCondLst>
                                  <p:childTnLst>
                                    <p:animEffect transition="out" filter="box(in)">
                                      <p:cBhvr>
                                        <p:cTn id="43" dur="500"/>
                                        <p:tgtEl>
                                          <p:spTgt spid="124"/>
                                        </p:tgtEl>
                                      </p:cBhvr>
                                    </p:animEffect>
                                    <p:set>
                                      <p:cBhvr>
                                        <p:cTn id="44" dur="1" fill="hold">
                                          <p:stCondLst>
                                            <p:cond delay="499"/>
                                          </p:stCondLst>
                                        </p:cTn>
                                        <p:tgtEl>
                                          <p:spTgt spid="124"/>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56" presetClass="path" presetSubtype="0" accel="50000" decel="50000" fill="hold" nodeType="clickEffect">
                                  <p:stCondLst>
                                    <p:cond delay="0"/>
                                  </p:stCondLst>
                                  <p:childTnLst>
                                    <p:animMotion origin="layout" path="M 1.38778E-17 2.22222E-6 L 0.79583 -0.34445 " pathEditMode="relative" rAng="0" ptsTypes="AA">
                                      <p:cBhvr>
                                        <p:cTn id="48" dur="2000" fill="hold"/>
                                        <p:tgtEl>
                                          <p:spTgt spid="2"/>
                                        </p:tgtEl>
                                        <p:attrNameLst>
                                          <p:attrName>ppt_x</p:attrName>
                                          <p:attrName>ppt_y</p:attrName>
                                        </p:attrNameLst>
                                      </p:cBhvr>
                                      <p:rCtr x="39792" y="-17222"/>
                                    </p:animMotion>
                                  </p:childTnLst>
                                </p:cTn>
                              </p:par>
                              <p:par>
                                <p:cTn id="49" presetID="4" presetClass="exit" presetSubtype="16" fill="hold" grpId="1" nodeType="withEffect">
                                  <p:stCondLst>
                                    <p:cond delay="0"/>
                                  </p:stCondLst>
                                  <p:childTnLst>
                                    <p:animEffect transition="out" filter="box(in)">
                                      <p:cBhvr>
                                        <p:cTn id="50" dur="500"/>
                                        <p:tgtEl>
                                          <p:spTgt spid="125"/>
                                        </p:tgtEl>
                                      </p:cBhvr>
                                    </p:animEffect>
                                    <p:set>
                                      <p:cBhvr>
                                        <p:cTn id="51" dur="1" fill="hold">
                                          <p:stCondLst>
                                            <p:cond delay="499"/>
                                          </p:stCondLst>
                                        </p:cTn>
                                        <p:tgtEl>
                                          <p:spTgt spid="1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28" grpId="0"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a:p>
        </p:txBody>
      </p:sp>
      <p:sp>
        <p:nvSpPr>
          <p:cNvPr id="13315" name="Rectangle 3"/>
          <p:cNvSpPr>
            <a:spLocks noGrp="1" noChangeArrowheads="1"/>
          </p:cNvSpPr>
          <p:nvPr>
            <p:ph type="body" idx="1"/>
          </p:nvPr>
        </p:nvSpPr>
        <p:spPr/>
        <p:txBody>
          <a:bodyPr/>
          <a:lstStyle/>
          <a:p>
            <a:pPr eaLnBrk="1" hangingPunct="1"/>
            <a:endParaRPr lang="en-US"/>
          </a:p>
        </p:txBody>
      </p:sp>
      <p:pic>
        <p:nvPicPr>
          <p:cNvPr id="13316" name="Picture 4" descr="attach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6"/>
          <p:cNvSpPr>
            <a:spLocks noChangeArrowheads="1"/>
          </p:cNvSpPr>
          <p:nvPr/>
        </p:nvSpPr>
        <p:spPr bwMode="auto">
          <a:xfrm>
            <a:off x="1633538" y="1765300"/>
            <a:ext cx="5638800" cy="3352800"/>
          </a:xfrm>
          <a:prstGeom prst="rect">
            <a:avLst/>
          </a:prstGeom>
          <a:solidFill>
            <a:srgbClr val="33CCFF"/>
          </a:solidFill>
          <a:ln w="9525" algn="ctr">
            <a:solidFill>
              <a:srgbClr val="9900CC"/>
            </a:solidFill>
            <a:miter lim="800000"/>
            <a:headEnd/>
            <a:tailEnd/>
          </a:ln>
        </p:spPr>
        <p:txBody>
          <a:bodyPr wrap="none" bIns="137160" anchor="ctr"/>
          <a:lstStyle/>
          <a:p>
            <a:pPr algn="ctr"/>
            <a:endParaRPr lang="en-US"/>
          </a:p>
        </p:txBody>
      </p:sp>
      <p:sp>
        <p:nvSpPr>
          <p:cNvPr id="13318" name="Text Box 7"/>
          <p:cNvSpPr txBox="1">
            <a:spLocks noChangeArrowheads="1"/>
          </p:cNvSpPr>
          <p:nvPr/>
        </p:nvSpPr>
        <p:spPr bwMode="auto">
          <a:xfrm>
            <a:off x="1752600" y="2209800"/>
            <a:ext cx="54102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buFontTx/>
              <a:buChar char="-"/>
            </a:pPr>
            <a:r>
              <a:rPr lang="en-US" sz="2800" b="1">
                <a:solidFill>
                  <a:srgbClr val="000099"/>
                </a:solidFill>
              </a:rPr>
              <a:t> </a:t>
            </a:r>
            <a:r>
              <a:rPr lang="en-US" sz="2400" b="1">
                <a:solidFill>
                  <a:srgbClr val="000099"/>
                </a:solidFill>
              </a:rPr>
              <a:t>Về nhà xem lại các công thức </a:t>
            </a:r>
          </a:p>
          <a:p>
            <a:pPr algn="just" eaLnBrk="1" hangingPunct="1"/>
            <a:r>
              <a:rPr lang="en-US" sz="2400" b="1">
                <a:solidFill>
                  <a:srgbClr val="000099"/>
                </a:solidFill>
              </a:rPr>
              <a:t>  tính diện tích các hình đã học.</a:t>
            </a:r>
          </a:p>
          <a:p>
            <a:pPr algn="just" eaLnBrk="1" hangingPunct="1">
              <a:buFontTx/>
              <a:buChar char="-"/>
            </a:pPr>
            <a:endParaRPr lang="en-US" sz="2400" b="1">
              <a:solidFill>
                <a:srgbClr val="000099"/>
              </a:solidFill>
            </a:endParaRPr>
          </a:p>
          <a:p>
            <a:pPr algn="just" eaLnBrk="1" hangingPunct="1">
              <a:buFontTx/>
              <a:buChar char="-"/>
            </a:pPr>
            <a:r>
              <a:rPr lang="en-US" sz="2400" b="1">
                <a:solidFill>
                  <a:srgbClr val="000099"/>
                </a:solidFill>
              </a:rPr>
              <a:t> Chuẩn bị bài sau: </a:t>
            </a:r>
            <a:r>
              <a:rPr lang="en-US" sz="2400" b="1">
                <a:solidFill>
                  <a:srgbClr val="800000"/>
                </a:solidFill>
              </a:rPr>
              <a:t>Luyện tập về  tính diện tích (T.T) (trang 104)</a:t>
            </a:r>
            <a:endParaRPr lang="en-US" sz="3600"/>
          </a:p>
        </p:txBody>
      </p:sp>
      <p:sp>
        <p:nvSpPr>
          <p:cNvPr id="7" name="Trapezoid 6"/>
          <p:cNvSpPr/>
          <p:nvPr/>
        </p:nvSpPr>
        <p:spPr bwMode="auto">
          <a:xfrm>
            <a:off x="533400" y="457200"/>
            <a:ext cx="8077200" cy="1295400"/>
          </a:xfrm>
          <a:prstGeom prst="trapezoid">
            <a:avLst>
              <a:gd name="adj" fmla="val 138889"/>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defRPr/>
            </a:pPr>
            <a:endParaRPr lang="en-US" dirty="0">
              <a:solidFill>
                <a:srgbClr val="FF0000"/>
              </a:solidFill>
            </a:endParaRPr>
          </a:p>
        </p:txBody>
      </p:sp>
      <p:sp>
        <p:nvSpPr>
          <p:cNvPr id="8" name="TextBox 7"/>
          <p:cNvSpPr txBox="1">
            <a:spLocks noChangeArrowheads="1"/>
          </p:cNvSpPr>
          <p:nvPr/>
        </p:nvSpPr>
        <p:spPr bwMode="auto">
          <a:xfrm>
            <a:off x="2514600" y="685800"/>
            <a:ext cx="4114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5400" b="1">
                <a:solidFill>
                  <a:srgbClr val="FFFF00"/>
                </a:solidFill>
              </a:rPr>
              <a:t>VỀ NHÀ</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3317"/>
                                        </p:tgtEl>
                                        <p:attrNameLst>
                                          <p:attrName>style.visibility</p:attrName>
                                        </p:attrNameLst>
                                      </p:cBhvr>
                                      <p:to>
                                        <p:strVal val="visible"/>
                                      </p:to>
                                    </p:set>
                                    <p:anim calcmode="lin" valueType="num">
                                      <p:cBhvr>
                                        <p:cTn id="13" dur="500" fill="hold"/>
                                        <p:tgtEl>
                                          <p:spTgt spid="13317"/>
                                        </p:tgtEl>
                                        <p:attrNameLst>
                                          <p:attrName>ppt_w</p:attrName>
                                        </p:attrNameLst>
                                      </p:cBhvr>
                                      <p:tavLst>
                                        <p:tav tm="0">
                                          <p:val>
                                            <p:fltVal val="0"/>
                                          </p:val>
                                        </p:tav>
                                        <p:tav tm="100000">
                                          <p:val>
                                            <p:strVal val="#ppt_w"/>
                                          </p:val>
                                        </p:tav>
                                      </p:tavLst>
                                    </p:anim>
                                    <p:anim calcmode="lin" valueType="num">
                                      <p:cBhvr>
                                        <p:cTn id="14" dur="500" fill="hold"/>
                                        <p:tgtEl>
                                          <p:spTgt spid="13317"/>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3318"/>
                                        </p:tgtEl>
                                        <p:attrNameLst>
                                          <p:attrName>style.visibility</p:attrName>
                                        </p:attrNameLst>
                                      </p:cBhvr>
                                      <p:to>
                                        <p:strVal val="visible"/>
                                      </p:to>
                                    </p:set>
                                    <p:anim calcmode="lin" valueType="num">
                                      <p:cBhvr>
                                        <p:cTn id="25" dur="500" fill="hold"/>
                                        <p:tgtEl>
                                          <p:spTgt spid="13318"/>
                                        </p:tgtEl>
                                        <p:attrNameLst>
                                          <p:attrName>ppt_w</p:attrName>
                                        </p:attrNameLst>
                                      </p:cBhvr>
                                      <p:tavLst>
                                        <p:tav tm="0">
                                          <p:val>
                                            <p:fltVal val="0"/>
                                          </p:val>
                                        </p:tav>
                                        <p:tav tm="100000">
                                          <p:val>
                                            <p:strVal val="#ppt_w"/>
                                          </p:val>
                                        </p:tav>
                                      </p:tavLst>
                                    </p:anim>
                                    <p:anim calcmode="lin" valueType="num">
                                      <p:cBhvr>
                                        <p:cTn id="26" dur="500" fill="hold"/>
                                        <p:tgtEl>
                                          <p:spTgt spid="133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9"/>
          <p:cNvSpPr txBox="1">
            <a:spLocks noChangeArrowheads="1"/>
          </p:cNvSpPr>
          <p:nvPr/>
        </p:nvSpPr>
        <p:spPr bwMode="auto">
          <a:xfrm>
            <a:off x="533400" y="304800"/>
            <a:ext cx="8001000" cy="1816100"/>
          </a:xfrm>
          <a:prstGeom prst="rect">
            <a:avLst/>
          </a:prstGeom>
          <a:noFill/>
          <a:ln w="9525" algn="ctr">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a:t>          </a:t>
            </a:r>
            <a:r>
              <a:rPr lang="en-US" sz="2800" b="1">
                <a:solidFill>
                  <a:srgbClr val="A50021"/>
                </a:solidFill>
              </a:rPr>
              <a:t>Biểu đồ hình quạt dưới đây cho biết tỉ số phần trăm các phương tiện được sử dụng để đến trường học của 40 học  sinh trong một lớp bán trú. </a:t>
            </a:r>
          </a:p>
        </p:txBody>
      </p:sp>
      <p:pic>
        <p:nvPicPr>
          <p:cNvPr id="3075" name="Picture 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2235200"/>
            <a:ext cx="38100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34"/>
          <p:cNvSpPr txBox="1">
            <a:spLocks noChangeArrowheads="1"/>
          </p:cNvSpPr>
          <p:nvPr/>
        </p:nvSpPr>
        <p:spPr bwMode="auto">
          <a:xfrm>
            <a:off x="393700" y="3378200"/>
            <a:ext cx="1447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t>Đi bộ 50%</a:t>
            </a:r>
          </a:p>
        </p:txBody>
      </p:sp>
      <p:sp>
        <p:nvSpPr>
          <p:cNvPr id="3077" name="Text Box 35"/>
          <p:cNvSpPr txBox="1">
            <a:spLocks noChangeArrowheads="1"/>
          </p:cNvSpPr>
          <p:nvPr/>
        </p:nvSpPr>
        <p:spPr bwMode="auto">
          <a:xfrm>
            <a:off x="2044700" y="2870200"/>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a:t>Xe đạp    25%</a:t>
            </a:r>
          </a:p>
        </p:txBody>
      </p:sp>
      <p:sp>
        <p:nvSpPr>
          <p:cNvPr id="3078" name="Text Box 36"/>
          <p:cNvSpPr txBox="1">
            <a:spLocks noChangeArrowheads="1"/>
          </p:cNvSpPr>
          <p:nvPr/>
        </p:nvSpPr>
        <p:spPr bwMode="auto">
          <a:xfrm>
            <a:off x="2273300" y="4127500"/>
            <a:ext cx="129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a:t>Xe máy 20%</a:t>
            </a:r>
          </a:p>
        </p:txBody>
      </p:sp>
      <p:sp>
        <p:nvSpPr>
          <p:cNvPr id="3079" name="Text Box 37"/>
          <p:cNvSpPr txBox="1">
            <a:spLocks noChangeArrowheads="1"/>
          </p:cNvSpPr>
          <p:nvPr/>
        </p:nvSpPr>
        <p:spPr bwMode="auto">
          <a:xfrm>
            <a:off x="1930400" y="4940300"/>
            <a:ext cx="685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b="1"/>
              <a:t>Ôtô 5%</a:t>
            </a:r>
          </a:p>
        </p:txBody>
      </p:sp>
      <p:sp>
        <p:nvSpPr>
          <p:cNvPr id="3080" name="TextBox 11"/>
          <p:cNvSpPr txBox="1">
            <a:spLocks noChangeArrowheads="1"/>
          </p:cNvSpPr>
          <p:nvPr/>
        </p:nvSpPr>
        <p:spPr bwMode="auto">
          <a:xfrm>
            <a:off x="5168900" y="2133600"/>
            <a:ext cx="144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CC"/>
                </a:solidFill>
              </a:rPr>
              <a:t>Đi bộ: </a:t>
            </a:r>
          </a:p>
        </p:txBody>
      </p:sp>
      <p:sp>
        <p:nvSpPr>
          <p:cNvPr id="3081" name="Rectangle 12"/>
          <p:cNvSpPr>
            <a:spLocks noChangeArrowheads="1"/>
          </p:cNvSpPr>
          <p:nvPr/>
        </p:nvSpPr>
        <p:spPr bwMode="auto">
          <a:xfrm>
            <a:off x="4114800" y="3276600"/>
            <a:ext cx="19034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solidFill>
                  <a:srgbClr val="0000CC"/>
                </a:solidFill>
              </a:rPr>
              <a:t>Đi xe đạp:</a:t>
            </a:r>
          </a:p>
        </p:txBody>
      </p:sp>
      <p:sp>
        <p:nvSpPr>
          <p:cNvPr id="3082" name="Rectangle 13"/>
          <p:cNvSpPr>
            <a:spLocks noChangeArrowheads="1"/>
          </p:cNvSpPr>
          <p:nvPr/>
        </p:nvSpPr>
        <p:spPr bwMode="auto">
          <a:xfrm>
            <a:off x="3886200" y="4495800"/>
            <a:ext cx="2082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solidFill>
                  <a:srgbClr val="0000CC"/>
                </a:solidFill>
              </a:rPr>
              <a:t>Đi xe máy: </a:t>
            </a:r>
          </a:p>
        </p:txBody>
      </p:sp>
      <p:sp>
        <p:nvSpPr>
          <p:cNvPr id="11" name="Rectangle 13"/>
          <p:cNvSpPr>
            <a:spLocks noChangeArrowheads="1"/>
          </p:cNvSpPr>
          <p:nvPr/>
        </p:nvSpPr>
        <p:spPr bwMode="auto">
          <a:xfrm>
            <a:off x="3352800" y="5626100"/>
            <a:ext cx="2120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solidFill>
                  <a:srgbClr val="0000CC"/>
                </a:solidFill>
              </a:rPr>
              <a:t>Đi xe </a:t>
            </a:r>
            <a:r>
              <a:rPr lang="vi-VN" sz="2800" b="1">
                <a:solidFill>
                  <a:srgbClr val="0000CC"/>
                </a:solidFill>
              </a:rPr>
              <a:t>ô</a:t>
            </a:r>
            <a:r>
              <a:rPr lang="en-US" sz="2800" b="1">
                <a:solidFill>
                  <a:srgbClr val="0000CC"/>
                </a:solidFill>
              </a:rPr>
              <a:t> tô</a:t>
            </a:r>
            <a:r>
              <a:rPr lang="vi-VN" sz="2800" b="1">
                <a:solidFill>
                  <a:srgbClr val="0000CC"/>
                </a:solidFill>
              </a:rPr>
              <a:t> </a:t>
            </a:r>
            <a:r>
              <a:rPr lang="en-US" sz="2800" b="1">
                <a:solidFill>
                  <a:srgbClr val="0000CC"/>
                </a:solidFill>
              </a:rPr>
              <a:t>: </a:t>
            </a:r>
          </a:p>
        </p:txBody>
      </p:sp>
      <p:sp>
        <p:nvSpPr>
          <p:cNvPr id="14" name="Rectangle 13"/>
          <p:cNvSpPr>
            <a:spLocks noChangeArrowheads="1"/>
          </p:cNvSpPr>
          <p:nvPr/>
        </p:nvSpPr>
        <p:spPr bwMode="auto">
          <a:xfrm>
            <a:off x="4419600" y="2743200"/>
            <a:ext cx="426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a:solidFill>
                  <a:srgbClr val="0000CC"/>
                </a:solidFill>
              </a:rPr>
              <a:t>(40 x 50) : 100 </a:t>
            </a:r>
            <a:r>
              <a:rPr lang="en-US" sz="2800" b="1">
                <a:solidFill>
                  <a:srgbClr val="FF0000"/>
                </a:solidFill>
              </a:rPr>
              <a:t>= 20 (h/s)</a:t>
            </a:r>
          </a:p>
        </p:txBody>
      </p:sp>
      <p:sp>
        <p:nvSpPr>
          <p:cNvPr id="15" name="Rectangle 14"/>
          <p:cNvSpPr>
            <a:spLocks noChangeArrowheads="1"/>
          </p:cNvSpPr>
          <p:nvPr/>
        </p:nvSpPr>
        <p:spPr bwMode="auto">
          <a:xfrm>
            <a:off x="4572000" y="3962400"/>
            <a:ext cx="419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a:solidFill>
                  <a:srgbClr val="0000CC"/>
                </a:solidFill>
              </a:rPr>
              <a:t>(40 x 25) : 100 </a:t>
            </a:r>
            <a:r>
              <a:rPr lang="en-US" sz="2800" b="1">
                <a:solidFill>
                  <a:srgbClr val="FF0000"/>
                </a:solidFill>
              </a:rPr>
              <a:t>= 10 (h/s)</a:t>
            </a:r>
          </a:p>
        </p:txBody>
      </p:sp>
      <p:sp>
        <p:nvSpPr>
          <p:cNvPr id="16" name="Rectangle 15"/>
          <p:cNvSpPr>
            <a:spLocks noChangeArrowheads="1"/>
          </p:cNvSpPr>
          <p:nvPr/>
        </p:nvSpPr>
        <p:spPr bwMode="auto">
          <a:xfrm>
            <a:off x="4572000" y="5118100"/>
            <a:ext cx="4114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a:solidFill>
                  <a:srgbClr val="0000CC"/>
                </a:solidFill>
              </a:rPr>
              <a:t>(40 x 20) : 100 </a:t>
            </a:r>
            <a:r>
              <a:rPr lang="en-US" sz="2800" b="1">
                <a:solidFill>
                  <a:srgbClr val="FF0000"/>
                </a:solidFill>
              </a:rPr>
              <a:t>= 8 (h/s)</a:t>
            </a:r>
          </a:p>
        </p:txBody>
      </p:sp>
      <p:sp>
        <p:nvSpPr>
          <p:cNvPr id="17" name="Rectangle 16"/>
          <p:cNvSpPr>
            <a:spLocks noChangeArrowheads="1"/>
          </p:cNvSpPr>
          <p:nvPr/>
        </p:nvSpPr>
        <p:spPr bwMode="auto">
          <a:xfrm>
            <a:off x="4622800" y="6248400"/>
            <a:ext cx="426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a:solidFill>
                  <a:srgbClr val="0000CC"/>
                </a:solidFill>
              </a:rPr>
              <a:t>(40 x 5) : 100 </a:t>
            </a:r>
            <a:r>
              <a:rPr lang="en-US" sz="2800" b="1">
                <a:solidFill>
                  <a:srgbClr val="FF0000"/>
                </a:solidFill>
              </a:rPr>
              <a:t>= 2 (h/s)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p:cTn id="13" dur="500" fill="hold"/>
                                        <p:tgtEl>
                                          <p:spTgt spid="3075"/>
                                        </p:tgtEl>
                                        <p:attrNameLst>
                                          <p:attrName>ppt_w</p:attrName>
                                        </p:attrNameLst>
                                      </p:cBhvr>
                                      <p:tavLst>
                                        <p:tav tm="0">
                                          <p:val>
                                            <p:fltVal val="0"/>
                                          </p:val>
                                        </p:tav>
                                        <p:tav tm="100000">
                                          <p:val>
                                            <p:strVal val="#ppt_w"/>
                                          </p:val>
                                        </p:tav>
                                      </p:tavLst>
                                    </p:anim>
                                    <p:anim calcmode="lin" valueType="num">
                                      <p:cBhvr>
                                        <p:cTn id="14" dur="500" fill="hold"/>
                                        <p:tgtEl>
                                          <p:spTgt spid="3075"/>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p:cTn id="19" dur="500" fill="hold"/>
                                        <p:tgtEl>
                                          <p:spTgt spid="3076"/>
                                        </p:tgtEl>
                                        <p:attrNameLst>
                                          <p:attrName>ppt_w</p:attrName>
                                        </p:attrNameLst>
                                      </p:cBhvr>
                                      <p:tavLst>
                                        <p:tav tm="0">
                                          <p:val>
                                            <p:fltVal val="0"/>
                                          </p:val>
                                        </p:tav>
                                        <p:tav tm="100000">
                                          <p:val>
                                            <p:strVal val="#ppt_w"/>
                                          </p:val>
                                        </p:tav>
                                      </p:tavLst>
                                    </p:anim>
                                    <p:anim calcmode="lin" valueType="num">
                                      <p:cBhvr>
                                        <p:cTn id="20" dur="500" fill="hold"/>
                                        <p:tgtEl>
                                          <p:spTgt spid="3076"/>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p:cTn id="25" dur="500" fill="hold"/>
                                        <p:tgtEl>
                                          <p:spTgt spid="3077"/>
                                        </p:tgtEl>
                                        <p:attrNameLst>
                                          <p:attrName>ppt_w</p:attrName>
                                        </p:attrNameLst>
                                      </p:cBhvr>
                                      <p:tavLst>
                                        <p:tav tm="0">
                                          <p:val>
                                            <p:fltVal val="0"/>
                                          </p:val>
                                        </p:tav>
                                        <p:tav tm="100000">
                                          <p:val>
                                            <p:strVal val="#ppt_w"/>
                                          </p:val>
                                        </p:tav>
                                      </p:tavLst>
                                    </p:anim>
                                    <p:anim calcmode="lin" valueType="num">
                                      <p:cBhvr>
                                        <p:cTn id="26" dur="500" fill="hold"/>
                                        <p:tgtEl>
                                          <p:spTgt spid="3077"/>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078"/>
                                        </p:tgtEl>
                                        <p:attrNameLst>
                                          <p:attrName>style.visibility</p:attrName>
                                        </p:attrNameLst>
                                      </p:cBhvr>
                                      <p:to>
                                        <p:strVal val="visible"/>
                                      </p:to>
                                    </p:set>
                                    <p:anim calcmode="lin" valueType="num">
                                      <p:cBhvr>
                                        <p:cTn id="31" dur="500" fill="hold"/>
                                        <p:tgtEl>
                                          <p:spTgt spid="3078"/>
                                        </p:tgtEl>
                                        <p:attrNameLst>
                                          <p:attrName>ppt_w</p:attrName>
                                        </p:attrNameLst>
                                      </p:cBhvr>
                                      <p:tavLst>
                                        <p:tav tm="0">
                                          <p:val>
                                            <p:fltVal val="0"/>
                                          </p:val>
                                        </p:tav>
                                        <p:tav tm="100000">
                                          <p:val>
                                            <p:strVal val="#ppt_w"/>
                                          </p:val>
                                        </p:tav>
                                      </p:tavLst>
                                    </p:anim>
                                    <p:anim calcmode="lin" valueType="num">
                                      <p:cBhvr>
                                        <p:cTn id="32" dur="500" fill="hold"/>
                                        <p:tgtEl>
                                          <p:spTgt spid="3078"/>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079"/>
                                        </p:tgtEl>
                                        <p:attrNameLst>
                                          <p:attrName>style.visibility</p:attrName>
                                        </p:attrNameLst>
                                      </p:cBhvr>
                                      <p:to>
                                        <p:strVal val="visible"/>
                                      </p:to>
                                    </p:set>
                                    <p:anim calcmode="lin" valueType="num">
                                      <p:cBhvr>
                                        <p:cTn id="37" dur="500" fill="hold"/>
                                        <p:tgtEl>
                                          <p:spTgt spid="3079"/>
                                        </p:tgtEl>
                                        <p:attrNameLst>
                                          <p:attrName>ppt_w</p:attrName>
                                        </p:attrNameLst>
                                      </p:cBhvr>
                                      <p:tavLst>
                                        <p:tav tm="0">
                                          <p:val>
                                            <p:fltVal val="0"/>
                                          </p:val>
                                        </p:tav>
                                        <p:tav tm="100000">
                                          <p:val>
                                            <p:strVal val="#ppt_w"/>
                                          </p:val>
                                        </p:tav>
                                      </p:tavLst>
                                    </p:anim>
                                    <p:anim calcmode="lin" valueType="num">
                                      <p:cBhvr>
                                        <p:cTn id="38" dur="500" fill="hold"/>
                                        <p:tgtEl>
                                          <p:spTgt spid="3079"/>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080"/>
                                        </p:tgtEl>
                                        <p:attrNameLst>
                                          <p:attrName>style.visibility</p:attrName>
                                        </p:attrNameLst>
                                      </p:cBhvr>
                                      <p:to>
                                        <p:strVal val="visible"/>
                                      </p:to>
                                    </p:set>
                                    <p:anim calcmode="lin" valueType="num">
                                      <p:cBhvr>
                                        <p:cTn id="43" dur="500" fill="hold"/>
                                        <p:tgtEl>
                                          <p:spTgt spid="3080"/>
                                        </p:tgtEl>
                                        <p:attrNameLst>
                                          <p:attrName>ppt_w</p:attrName>
                                        </p:attrNameLst>
                                      </p:cBhvr>
                                      <p:tavLst>
                                        <p:tav tm="0">
                                          <p:val>
                                            <p:fltVal val="0"/>
                                          </p:val>
                                        </p:tav>
                                        <p:tav tm="100000">
                                          <p:val>
                                            <p:strVal val="#ppt_w"/>
                                          </p:val>
                                        </p:tav>
                                      </p:tavLst>
                                    </p:anim>
                                    <p:anim calcmode="lin" valueType="num">
                                      <p:cBhvr>
                                        <p:cTn id="44" dur="500" fill="hold"/>
                                        <p:tgtEl>
                                          <p:spTgt spid="3080"/>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081"/>
                                        </p:tgtEl>
                                        <p:attrNameLst>
                                          <p:attrName>style.visibility</p:attrName>
                                        </p:attrNameLst>
                                      </p:cBhvr>
                                      <p:to>
                                        <p:strVal val="visible"/>
                                      </p:to>
                                    </p:set>
                                    <p:anim calcmode="lin" valueType="num">
                                      <p:cBhvr>
                                        <p:cTn id="49" dur="500" fill="hold"/>
                                        <p:tgtEl>
                                          <p:spTgt spid="3081"/>
                                        </p:tgtEl>
                                        <p:attrNameLst>
                                          <p:attrName>ppt_w</p:attrName>
                                        </p:attrNameLst>
                                      </p:cBhvr>
                                      <p:tavLst>
                                        <p:tav tm="0">
                                          <p:val>
                                            <p:fltVal val="0"/>
                                          </p:val>
                                        </p:tav>
                                        <p:tav tm="100000">
                                          <p:val>
                                            <p:strVal val="#ppt_w"/>
                                          </p:val>
                                        </p:tav>
                                      </p:tavLst>
                                    </p:anim>
                                    <p:anim calcmode="lin" valueType="num">
                                      <p:cBhvr>
                                        <p:cTn id="50" dur="500" fill="hold"/>
                                        <p:tgtEl>
                                          <p:spTgt spid="3081"/>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082"/>
                                        </p:tgtEl>
                                        <p:attrNameLst>
                                          <p:attrName>style.visibility</p:attrName>
                                        </p:attrNameLst>
                                      </p:cBhvr>
                                      <p:to>
                                        <p:strVal val="visible"/>
                                      </p:to>
                                    </p:set>
                                    <p:anim calcmode="lin" valueType="num">
                                      <p:cBhvr>
                                        <p:cTn id="55" dur="500" fill="hold"/>
                                        <p:tgtEl>
                                          <p:spTgt spid="3082"/>
                                        </p:tgtEl>
                                        <p:attrNameLst>
                                          <p:attrName>ppt_w</p:attrName>
                                        </p:attrNameLst>
                                      </p:cBhvr>
                                      <p:tavLst>
                                        <p:tav tm="0">
                                          <p:val>
                                            <p:fltVal val="0"/>
                                          </p:val>
                                        </p:tav>
                                        <p:tav tm="100000">
                                          <p:val>
                                            <p:strVal val="#ppt_w"/>
                                          </p:val>
                                        </p:tav>
                                      </p:tavLst>
                                    </p:anim>
                                    <p:anim calcmode="lin" valueType="num">
                                      <p:cBhvr>
                                        <p:cTn id="56" dur="500" fill="hold"/>
                                        <p:tgtEl>
                                          <p:spTgt spid="3082"/>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p:cTn id="73" dur="500" fill="hold"/>
                                        <p:tgtEl>
                                          <p:spTgt spid="15"/>
                                        </p:tgtEl>
                                        <p:attrNameLst>
                                          <p:attrName>ppt_w</p:attrName>
                                        </p:attrNameLst>
                                      </p:cBhvr>
                                      <p:tavLst>
                                        <p:tav tm="0">
                                          <p:val>
                                            <p:fltVal val="0"/>
                                          </p:val>
                                        </p:tav>
                                        <p:tav tm="100000">
                                          <p:val>
                                            <p:strVal val="#ppt_w"/>
                                          </p:val>
                                        </p:tav>
                                      </p:tavLst>
                                    </p:anim>
                                    <p:anim calcmode="lin" valueType="num">
                                      <p:cBhvr>
                                        <p:cTn id="74"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p:cTn id="79" dur="500" fill="hold"/>
                                        <p:tgtEl>
                                          <p:spTgt spid="16"/>
                                        </p:tgtEl>
                                        <p:attrNameLst>
                                          <p:attrName>ppt_w</p:attrName>
                                        </p:attrNameLst>
                                      </p:cBhvr>
                                      <p:tavLst>
                                        <p:tav tm="0">
                                          <p:val>
                                            <p:fltVal val="0"/>
                                          </p:val>
                                        </p:tav>
                                        <p:tav tm="100000">
                                          <p:val>
                                            <p:strVal val="#ppt_w"/>
                                          </p:val>
                                        </p:tav>
                                      </p:tavLst>
                                    </p:anim>
                                    <p:anim calcmode="lin" valueType="num">
                                      <p:cBhvr>
                                        <p:cTn id="8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p:cTn id="85" dur="500" fill="hold"/>
                                        <p:tgtEl>
                                          <p:spTgt spid="17"/>
                                        </p:tgtEl>
                                        <p:attrNameLst>
                                          <p:attrName>ppt_w</p:attrName>
                                        </p:attrNameLst>
                                      </p:cBhvr>
                                      <p:tavLst>
                                        <p:tav tm="0">
                                          <p:val>
                                            <p:fltVal val="0"/>
                                          </p:val>
                                        </p:tav>
                                        <p:tav tm="100000">
                                          <p:val>
                                            <p:strVal val="#ppt_w"/>
                                          </p:val>
                                        </p:tav>
                                      </p:tavLst>
                                    </p:anim>
                                    <p:anim calcmode="lin" valueType="num">
                                      <p:cBhvr>
                                        <p:cTn id="86"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6" grpId="0"/>
      <p:bldP spid="3077" grpId="0"/>
      <p:bldP spid="3078" grpId="0"/>
      <p:bldP spid="3079" grpId="0"/>
      <p:bldP spid="3080" grpId="0"/>
      <p:bldP spid="3081" grpId="0"/>
      <p:bldP spid="3082" grpId="0"/>
      <p:bldP spid="11"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3124200" y="1574800"/>
            <a:ext cx="3429000" cy="3378200"/>
            <a:chOff x="2880" y="480"/>
            <a:chExt cx="1872" cy="2208"/>
          </a:xfrm>
        </p:grpSpPr>
        <p:grpSp>
          <p:nvGrpSpPr>
            <p:cNvPr id="4108" name="Group 9"/>
            <p:cNvGrpSpPr>
              <a:grpSpLocks/>
            </p:cNvGrpSpPr>
            <p:nvPr/>
          </p:nvGrpSpPr>
          <p:grpSpPr bwMode="auto">
            <a:xfrm>
              <a:off x="2880" y="480"/>
              <a:ext cx="1872" cy="2208"/>
              <a:chOff x="2880" y="480"/>
              <a:chExt cx="1872" cy="2208"/>
            </a:xfrm>
          </p:grpSpPr>
          <p:sp>
            <p:nvSpPr>
              <p:cNvPr id="4110" name="Line 10"/>
              <p:cNvSpPr>
                <a:spLocks noChangeShapeType="1"/>
              </p:cNvSpPr>
              <p:nvPr/>
            </p:nvSpPr>
            <p:spPr bwMode="auto">
              <a:xfrm>
                <a:off x="3552" y="480"/>
                <a:ext cx="52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1" name="Line 11"/>
              <p:cNvSpPr>
                <a:spLocks noChangeShapeType="1"/>
              </p:cNvSpPr>
              <p:nvPr/>
            </p:nvSpPr>
            <p:spPr bwMode="auto">
              <a:xfrm>
                <a:off x="3552" y="2688"/>
                <a:ext cx="50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2" name="Line 12"/>
              <p:cNvSpPr>
                <a:spLocks noChangeShapeType="1"/>
              </p:cNvSpPr>
              <p:nvPr/>
            </p:nvSpPr>
            <p:spPr bwMode="auto">
              <a:xfrm>
                <a:off x="4080" y="480"/>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3" name="Line 13"/>
              <p:cNvSpPr>
                <a:spLocks noChangeShapeType="1"/>
              </p:cNvSpPr>
              <p:nvPr/>
            </p:nvSpPr>
            <p:spPr bwMode="auto">
              <a:xfrm>
                <a:off x="4080" y="9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4" name="Line 14"/>
              <p:cNvSpPr>
                <a:spLocks noChangeShapeType="1"/>
              </p:cNvSpPr>
              <p:nvPr/>
            </p:nvSpPr>
            <p:spPr bwMode="auto">
              <a:xfrm>
                <a:off x="4736" y="960"/>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5" name="Line 15"/>
              <p:cNvSpPr>
                <a:spLocks noChangeShapeType="1"/>
              </p:cNvSpPr>
              <p:nvPr/>
            </p:nvSpPr>
            <p:spPr bwMode="auto">
              <a:xfrm flipH="1">
                <a:off x="4056" y="21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6" name="Line 16"/>
              <p:cNvSpPr>
                <a:spLocks noChangeShapeType="1"/>
              </p:cNvSpPr>
              <p:nvPr/>
            </p:nvSpPr>
            <p:spPr bwMode="auto">
              <a:xfrm>
                <a:off x="4064" y="216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7" name="Line 17"/>
              <p:cNvSpPr>
                <a:spLocks noChangeShapeType="1"/>
              </p:cNvSpPr>
              <p:nvPr/>
            </p:nvSpPr>
            <p:spPr bwMode="auto">
              <a:xfrm flipV="1">
                <a:off x="3544" y="216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8" name="Line 18"/>
              <p:cNvSpPr>
                <a:spLocks noChangeShapeType="1"/>
              </p:cNvSpPr>
              <p:nvPr/>
            </p:nvSpPr>
            <p:spPr bwMode="auto">
              <a:xfrm flipH="1">
                <a:off x="2880" y="21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9" name="Line 19"/>
              <p:cNvSpPr>
                <a:spLocks noChangeShapeType="1"/>
              </p:cNvSpPr>
              <p:nvPr/>
            </p:nvSpPr>
            <p:spPr bwMode="auto">
              <a:xfrm>
                <a:off x="3552" y="480"/>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20" name="Line 20"/>
              <p:cNvSpPr>
                <a:spLocks noChangeShapeType="1"/>
              </p:cNvSpPr>
              <p:nvPr/>
            </p:nvSpPr>
            <p:spPr bwMode="auto">
              <a:xfrm flipH="1">
                <a:off x="2880" y="9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109" name="Line 21"/>
            <p:cNvSpPr>
              <a:spLocks noChangeShapeType="1"/>
            </p:cNvSpPr>
            <p:nvPr/>
          </p:nvSpPr>
          <p:spPr bwMode="auto">
            <a:xfrm flipH="1">
              <a:off x="2880" y="960"/>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41687" name="Text Box 23"/>
          <p:cNvSpPr txBox="1">
            <a:spLocks noChangeArrowheads="1"/>
          </p:cNvSpPr>
          <p:nvPr/>
        </p:nvSpPr>
        <p:spPr bwMode="auto">
          <a:xfrm>
            <a:off x="4483100" y="4965700"/>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20m</a:t>
            </a:r>
          </a:p>
        </p:txBody>
      </p:sp>
      <p:sp>
        <p:nvSpPr>
          <p:cNvPr id="241691" name="Text Box 27"/>
          <p:cNvSpPr txBox="1">
            <a:spLocks noChangeArrowheads="1"/>
          </p:cNvSpPr>
          <p:nvPr/>
        </p:nvSpPr>
        <p:spPr bwMode="auto">
          <a:xfrm>
            <a:off x="3263900" y="3733800"/>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b="1"/>
              <a:t>25m</a:t>
            </a:r>
          </a:p>
        </p:txBody>
      </p:sp>
      <p:sp>
        <p:nvSpPr>
          <p:cNvPr id="241692" name="Text Box 28"/>
          <p:cNvSpPr txBox="1">
            <a:spLocks noChangeArrowheads="1"/>
          </p:cNvSpPr>
          <p:nvPr/>
        </p:nvSpPr>
        <p:spPr bwMode="auto">
          <a:xfrm>
            <a:off x="5562600" y="3733800"/>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25m</a:t>
            </a:r>
          </a:p>
        </p:txBody>
      </p:sp>
      <p:sp>
        <p:nvSpPr>
          <p:cNvPr id="241693" name="Text Box 29"/>
          <p:cNvSpPr txBox="1">
            <a:spLocks noChangeArrowheads="1"/>
          </p:cNvSpPr>
          <p:nvPr/>
        </p:nvSpPr>
        <p:spPr bwMode="auto">
          <a:xfrm>
            <a:off x="6553200" y="2971800"/>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40,1m</a:t>
            </a:r>
          </a:p>
        </p:txBody>
      </p:sp>
      <p:sp>
        <p:nvSpPr>
          <p:cNvPr id="241694" name="Text Box 30"/>
          <p:cNvSpPr txBox="1">
            <a:spLocks noChangeArrowheads="1"/>
          </p:cNvSpPr>
          <p:nvPr/>
        </p:nvSpPr>
        <p:spPr bwMode="auto">
          <a:xfrm>
            <a:off x="4343400" y="1143000"/>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b="1"/>
              <a:t>20m</a:t>
            </a:r>
          </a:p>
        </p:txBody>
      </p:sp>
      <p:sp>
        <p:nvSpPr>
          <p:cNvPr id="241695" name="Text Box 31"/>
          <p:cNvSpPr txBox="1">
            <a:spLocks noChangeArrowheads="1"/>
          </p:cNvSpPr>
          <p:nvPr/>
        </p:nvSpPr>
        <p:spPr bwMode="auto">
          <a:xfrm>
            <a:off x="3581400" y="1676400"/>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b="1"/>
              <a:t>20m</a:t>
            </a:r>
          </a:p>
        </p:txBody>
      </p:sp>
      <p:sp>
        <p:nvSpPr>
          <p:cNvPr id="241696" name="Text Box 32"/>
          <p:cNvSpPr txBox="1">
            <a:spLocks noChangeArrowheads="1"/>
          </p:cNvSpPr>
          <p:nvPr/>
        </p:nvSpPr>
        <p:spPr bwMode="auto">
          <a:xfrm>
            <a:off x="5295900" y="4368800"/>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20m</a:t>
            </a:r>
          </a:p>
        </p:txBody>
      </p:sp>
      <p:sp>
        <p:nvSpPr>
          <p:cNvPr id="7181" name="Text Box 7"/>
          <p:cNvSpPr txBox="1">
            <a:spLocks noChangeArrowheads="1"/>
          </p:cNvSpPr>
          <p:nvPr/>
        </p:nvSpPr>
        <p:spPr bwMode="auto">
          <a:xfrm>
            <a:off x="304800" y="304800"/>
            <a:ext cx="8458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800" b="1">
                <a:solidFill>
                  <a:srgbClr val="FF0000"/>
                </a:solidFill>
              </a:rPr>
              <a:t>Ví dụ: </a:t>
            </a:r>
            <a:r>
              <a:rPr lang="en-US" sz="2800" b="1">
                <a:solidFill>
                  <a:srgbClr val="320C9C"/>
                </a:solidFill>
              </a:rPr>
              <a:t>Tính </a:t>
            </a:r>
            <a:r>
              <a:rPr lang="en-US" sz="2800" b="1">
                <a:solidFill>
                  <a:srgbClr val="0000CC"/>
                </a:solidFill>
              </a:rPr>
              <a:t>diện tích </a:t>
            </a:r>
            <a:r>
              <a:rPr lang="en-US" sz="2800" b="1">
                <a:solidFill>
                  <a:srgbClr val="320C9C"/>
                </a:solidFill>
              </a:rPr>
              <a:t>của mảnh đất có kích thước theo hình vẽ bên:</a:t>
            </a:r>
          </a:p>
        </p:txBody>
      </p:sp>
      <p:sp>
        <p:nvSpPr>
          <p:cNvPr id="27" name="Text Box 7"/>
          <p:cNvSpPr txBox="1">
            <a:spLocks noChangeArrowheads="1"/>
          </p:cNvSpPr>
          <p:nvPr/>
        </p:nvSpPr>
        <p:spPr bwMode="auto">
          <a:xfrm>
            <a:off x="762000" y="5715000"/>
            <a:ext cx="7848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solidFill>
                  <a:srgbClr val="320C9C"/>
                </a:solidFill>
              </a:rPr>
              <a:t>Em  thử nghĩ cách chia mảnh đất thành những hình đã học? </a:t>
            </a:r>
            <a:r>
              <a:rPr lang="en-US" sz="2800" b="1">
                <a:solidFill>
                  <a:srgbClr val="FF0000"/>
                </a:solidFill>
              </a:rPr>
              <a:t>(1 phút)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81"/>
                                        </p:tgtEl>
                                        <p:attrNameLst>
                                          <p:attrName>style.visibility</p:attrName>
                                        </p:attrNameLst>
                                      </p:cBhvr>
                                      <p:to>
                                        <p:strVal val="visible"/>
                                      </p:to>
                                    </p:set>
                                    <p:animEffect transition="in" filter="box(in)">
                                      <p:cBhvr>
                                        <p:cTn id="7" dur="500"/>
                                        <p:tgtEl>
                                          <p:spTgt spid="7181"/>
                                        </p:tgtEl>
                                      </p:cBhvr>
                                    </p:animEffect>
                                  </p:childTnLst>
                                </p:cTn>
                              </p:par>
                            </p:childTnLst>
                          </p:cTn>
                        </p:par>
                        <p:par>
                          <p:cTn id="8" fill="hold" nodeType="afterGroup">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241694"/>
                                        </p:tgtEl>
                                        <p:attrNameLst>
                                          <p:attrName>style.visibility</p:attrName>
                                        </p:attrNameLst>
                                      </p:cBhvr>
                                      <p:to>
                                        <p:strVal val="visible"/>
                                      </p:to>
                                    </p:set>
                                    <p:anim calcmode="lin" valueType="num">
                                      <p:cBhvr>
                                        <p:cTn id="11" dur="500" fill="hold"/>
                                        <p:tgtEl>
                                          <p:spTgt spid="241694"/>
                                        </p:tgtEl>
                                        <p:attrNameLst>
                                          <p:attrName>ppt_w</p:attrName>
                                        </p:attrNameLst>
                                      </p:cBhvr>
                                      <p:tavLst>
                                        <p:tav tm="0">
                                          <p:val>
                                            <p:fltVal val="0"/>
                                          </p:val>
                                        </p:tav>
                                        <p:tav tm="100000">
                                          <p:val>
                                            <p:strVal val="#ppt_w"/>
                                          </p:val>
                                        </p:tav>
                                      </p:tavLst>
                                    </p:anim>
                                    <p:anim calcmode="lin" valueType="num">
                                      <p:cBhvr>
                                        <p:cTn id="12" dur="500" fill="hold"/>
                                        <p:tgtEl>
                                          <p:spTgt spid="241694"/>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41693"/>
                                        </p:tgtEl>
                                        <p:attrNameLst>
                                          <p:attrName>style.visibility</p:attrName>
                                        </p:attrNameLst>
                                      </p:cBhvr>
                                      <p:to>
                                        <p:strVal val="visible"/>
                                      </p:to>
                                    </p:set>
                                    <p:anim calcmode="lin" valueType="num">
                                      <p:cBhvr>
                                        <p:cTn id="15" dur="500" fill="hold"/>
                                        <p:tgtEl>
                                          <p:spTgt spid="241693"/>
                                        </p:tgtEl>
                                        <p:attrNameLst>
                                          <p:attrName>ppt_w</p:attrName>
                                        </p:attrNameLst>
                                      </p:cBhvr>
                                      <p:tavLst>
                                        <p:tav tm="0">
                                          <p:val>
                                            <p:fltVal val="0"/>
                                          </p:val>
                                        </p:tav>
                                        <p:tav tm="100000">
                                          <p:val>
                                            <p:strVal val="#ppt_w"/>
                                          </p:val>
                                        </p:tav>
                                      </p:tavLst>
                                    </p:anim>
                                    <p:anim calcmode="lin" valueType="num">
                                      <p:cBhvr>
                                        <p:cTn id="16" dur="500" fill="hold"/>
                                        <p:tgtEl>
                                          <p:spTgt spid="241693"/>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241692"/>
                                        </p:tgtEl>
                                        <p:attrNameLst>
                                          <p:attrName>style.visibility</p:attrName>
                                        </p:attrNameLst>
                                      </p:cBhvr>
                                      <p:to>
                                        <p:strVal val="visible"/>
                                      </p:to>
                                    </p:set>
                                    <p:anim calcmode="lin" valueType="num">
                                      <p:cBhvr>
                                        <p:cTn id="19" dur="500" fill="hold"/>
                                        <p:tgtEl>
                                          <p:spTgt spid="241692"/>
                                        </p:tgtEl>
                                        <p:attrNameLst>
                                          <p:attrName>ppt_w</p:attrName>
                                        </p:attrNameLst>
                                      </p:cBhvr>
                                      <p:tavLst>
                                        <p:tav tm="0">
                                          <p:val>
                                            <p:fltVal val="0"/>
                                          </p:val>
                                        </p:tav>
                                        <p:tav tm="100000">
                                          <p:val>
                                            <p:strVal val="#ppt_w"/>
                                          </p:val>
                                        </p:tav>
                                      </p:tavLst>
                                    </p:anim>
                                    <p:anim calcmode="lin" valueType="num">
                                      <p:cBhvr>
                                        <p:cTn id="20" dur="500" fill="hold"/>
                                        <p:tgtEl>
                                          <p:spTgt spid="241692"/>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241696"/>
                                        </p:tgtEl>
                                        <p:attrNameLst>
                                          <p:attrName>style.visibility</p:attrName>
                                        </p:attrNameLst>
                                      </p:cBhvr>
                                      <p:to>
                                        <p:strVal val="visible"/>
                                      </p:to>
                                    </p:set>
                                    <p:anim calcmode="lin" valueType="num">
                                      <p:cBhvr>
                                        <p:cTn id="23" dur="500" fill="hold"/>
                                        <p:tgtEl>
                                          <p:spTgt spid="241696"/>
                                        </p:tgtEl>
                                        <p:attrNameLst>
                                          <p:attrName>ppt_w</p:attrName>
                                        </p:attrNameLst>
                                      </p:cBhvr>
                                      <p:tavLst>
                                        <p:tav tm="0">
                                          <p:val>
                                            <p:fltVal val="0"/>
                                          </p:val>
                                        </p:tav>
                                        <p:tav tm="100000">
                                          <p:val>
                                            <p:strVal val="#ppt_w"/>
                                          </p:val>
                                        </p:tav>
                                      </p:tavLst>
                                    </p:anim>
                                    <p:anim calcmode="lin" valueType="num">
                                      <p:cBhvr>
                                        <p:cTn id="24" dur="500" fill="hold"/>
                                        <p:tgtEl>
                                          <p:spTgt spid="241696"/>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241687"/>
                                        </p:tgtEl>
                                        <p:attrNameLst>
                                          <p:attrName>style.visibility</p:attrName>
                                        </p:attrNameLst>
                                      </p:cBhvr>
                                      <p:to>
                                        <p:strVal val="visible"/>
                                      </p:to>
                                    </p:set>
                                    <p:anim calcmode="lin" valueType="num">
                                      <p:cBhvr>
                                        <p:cTn id="27" dur="500" fill="hold"/>
                                        <p:tgtEl>
                                          <p:spTgt spid="241687"/>
                                        </p:tgtEl>
                                        <p:attrNameLst>
                                          <p:attrName>ppt_w</p:attrName>
                                        </p:attrNameLst>
                                      </p:cBhvr>
                                      <p:tavLst>
                                        <p:tav tm="0">
                                          <p:val>
                                            <p:fltVal val="0"/>
                                          </p:val>
                                        </p:tav>
                                        <p:tav tm="100000">
                                          <p:val>
                                            <p:strVal val="#ppt_w"/>
                                          </p:val>
                                        </p:tav>
                                      </p:tavLst>
                                    </p:anim>
                                    <p:anim calcmode="lin" valueType="num">
                                      <p:cBhvr>
                                        <p:cTn id="28" dur="500" fill="hold"/>
                                        <p:tgtEl>
                                          <p:spTgt spid="241687"/>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241691"/>
                                        </p:tgtEl>
                                        <p:attrNameLst>
                                          <p:attrName>style.visibility</p:attrName>
                                        </p:attrNameLst>
                                      </p:cBhvr>
                                      <p:to>
                                        <p:strVal val="visible"/>
                                      </p:to>
                                    </p:set>
                                    <p:anim calcmode="lin" valueType="num">
                                      <p:cBhvr>
                                        <p:cTn id="31" dur="500" fill="hold"/>
                                        <p:tgtEl>
                                          <p:spTgt spid="241691"/>
                                        </p:tgtEl>
                                        <p:attrNameLst>
                                          <p:attrName>ppt_w</p:attrName>
                                        </p:attrNameLst>
                                      </p:cBhvr>
                                      <p:tavLst>
                                        <p:tav tm="0">
                                          <p:val>
                                            <p:fltVal val="0"/>
                                          </p:val>
                                        </p:tav>
                                        <p:tav tm="100000">
                                          <p:val>
                                            <p:strVal val="#ppt_w"/>
                                          </p:val>
                                        </p:tav>
                                      </p:tavLst>
                                    </p:anim>
                                    <p:anim calcmode="lin" valueType="num">
                                      <p:cBhvr>
                                        <p:cTn id="32" dur="500" fill="hold"/>
                                        <p:tgtEl>
                                          <p:spTgt spid="241691"/>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241695"/>
                                        </p:tgtEl>
                                        <p:attrNameLst>
                                          <p:attrName>style.visibility</p:attrName>
                                        </p:attrNameLst>
                                      </p:cBhvr>
                                      <p:to>
                                        <p:strVal val="visible"/>
                                      </p:to>
                                    </p:set>
                                    <p:anim calcmode="lin" valueType="num">
                                      <p:cBhvr>
                                        <p:cTn id="35" dur="500" fill="hold"/>
                                        <p:tgtEl>
                                          <p:spTgt spid="241695"/>
                                        </p:tgtEl>
                                        <p:attrNameLst>
                                          <p:attrName>ppt_w</p:attrName>
                                        </p:attrNameLst>
                                      </p:cBhvr>
                                      <p:tavLst>
                                        <p:tav tm="0">
                                          <p:val>
                                            <p:fltVal val="0"/>
                                          </p:val>
                                        </p:tav>
                                        <p:tav tm="100000">
                                          <p:val>
                                            <p:strVal val="#ppt_w"/>
                                          </p:val>
                                        </p:tav>
                                      </p:tavLst>
                                    </p:anim>
                                    <p:anim calcmode="lin" valueType="num">
                                      <p:cBhvr>
                                        <p:cTn id="36" dur="500" fill="hold"/>
                                        <p:tgtEl>
                                          <p:spTgt spid="241695"/>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ox(in)">
                                      <p:cBhvr>
                                        <p:cTn id="4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87" grpId="0"/>
      <p:bldP spid="241691" grpId="0"/>
      <p:bldP spid="241692" grpId="0"/>
      <p:bldP spid="241693" grpId="0"/>
      <p:bldP spid="241694" grpId="0"/>
      <p:bldP spid="241695" grpId="0"/>
      <p:bldP spid="241696" grpId="0"/>
      <p:bldP spid="7181"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Straight Connector 112"/>
          <p:cNvCxnSpPr>
            <a:cxnSpLocks noChangeShapeType="1"/>
          </p:cNvCxnSpPr>
          <p:nvPr/>
        </p:nvCxnSpPr>
        <p:spPr bwMode="auto">
          <a:xfrm rot="5400000" flipH="1" flipV="1">
            <a:off x="1839913" y="3417887"/>
            <a:ext cx="6350" cy="485775"/>
          </a:xfrm>
          <a:prstGeom prst="line">
            <a:avLst/>
          </a:prstGeom>
          <a:noFill/>
          <a:ln w="19050" algn="ctr">
            <a:solidFill>
              <a:srgbClr val="FF0000"/>
            </a:solidFill>
            <a:prstDash val="sysDash"/>
            <a:round/>
            <a:headEnd/>
            <a:tailEnd/>
          </a:ln>
          <a:extLst>
            <a:ext uri="{909E8E84-426E-40DD-AFC4-6F175D3DCCD1}">
              <a14:hiddenFill xmlns:a14="http://schemas.microsoft.com/office/drawing/2010/main">
                <a:noFill/>
              </a14:hiddenFill>
            </a:ext>
          </a:extLst>
        </p:spPr>
      </p:cxnSp>
      <p:cxnSp>
        <p:nvCxnSpPr>
          <p:cNvPr id="115" name="Straight Connector 114"/>
          <p:cNvCxnSpPr>
            <a:cxnSpLocks noChangeShapeType="1"/>
          </p:cNvCxnSpPr>
          <p:nvPr/>
        </p:nvCxnSpPr>
        <p:spPr bwMode="auto">
          <a:xfrm rot="16200000" flipH="1">
            <a:off x="1850231" y="4572794"/>
            <a:ext cx="1588" cy="501650"/>
          </a:xfrm>
          <a:prstGeom prst="line">
            <a:avLst/>
          </a:prstGeom>
          <a:noFill/>
          <a:ln w="19050" algn="ctr">
            <a:solidFill>
              <a:srgbClr val="FF0000"/>
            </a:solidFill>
            <a:prstDash val="sysDash"/>
            <a:round/>
            <a:headEnd/>
            <a:tailEnd/>
          </a:ln>
          <a:extLst>
            <a:ext uri="{909E8E84-426E-40DD-AFC4-6F175D3DCCD1}">
              <a14:hiddenFill xmlns:a14="http://schemas.microsoft.com/office/drawing/2010/main">
                <a:noFill/>
              </a14:hiddenFill>
            </a:ext>
          </a:extLst>
        </p:spPr>
      </p:cxnSp>
      <p:sp>
        <p:nvSpPr>
          <p:cNvPr id="182" name="Rectangle 181"/>
          <p:cNvSpPr>
            <a:spLocks noChangeArrowheads="1"/>
          </p:cNvSpPr>
          <p:nvPr/>
        </p:nvSpPr>
        <p:spPr bwMode="auto">
          <a:xfrm>
            <a:off x="914400" y="3657600"/>
            <a:ext cx="1905000" cy="1163638"/>
          </a:xfrm>
          <a:prstGeom prst="rect">
            <a:avLst/>
          </a:prstGeom>
          <a:solidFill>
            <a:srgbClr val="00FFFF"/>
          </a:solidFill>
          <a:ln w="9525" algn="ctr">
            <a:solidFill>
              <a:schemeClr val="tx1"/>
            </a:solidFill>
            <a:round/>
            <a:headEnd/>
            <a:tailEnd/>
          </a:ln>
        </p:spPr>
        <p:txBody>
          <a:bodyPr wrap="none" anchor="ctr"/>
          <a:lstStyle/>
          <a:p>
            <a:endParaRPr lang="en-US"/>
          </a:p>
        </p:txBody>
      </p:sp>
      <p:grpSp>
        <p:nvGrpSpPr>
          <p:cNvPr id="2" name="Group 2"/>
          <p:cNvGrpSpPr>
            <a:grpSpLocks/>
          </p:cNvGrpSpPr>
          <p:nvPr/>
        </p:nvGrpSpPr>
        <p:grpSpPr bwMode="auto">
          <a:xfrm>
            <a:off x="914400" y="3200400"/>
            <a:ext cx="1905000" cy="2133600"/>
            <a:chOff x="2880" y="480"/>
            <a:chExt cx="1872" cy="2208"/>
          </a:xfrm>
        </p:grpSpPr>
        <p:grpSp>
          <p:nvGrpSpPr>
            <p:cNvPr id="5158" name="Group 3"/>
            <p:cNvGrpSpPr>
              <a:grpSpLocks/>
            </p:cNvGrpSpPr>
            <p:nvPr/>
          </p:nvGrpSpPr>
          <p:grpSpPr bwMode="auto">
            <a:xfrm>
              <a:off x="2880" y="480"/>
              <a:ext cx="1872" cy="2208"/>
              <a:chOff x="2880" y="480"/>
              <a:chExt cx="1872" cy="2208"/>
            </a:xfrm>
          </p:grpSpPr>
          <p:sp>
            <p:nvSpPr>
              <p:cNvPr id="5160" name="Line 4"/>
              <p:cNvSpPr>
                <a:spLocks noChangeShapeType="1"/>
              </p:cNvSpPr>
              <p:nvPr/>
            </p:nvSpPr>
            <p:spPr bwMode="auto">
              <a:xfrm>
                <a:off x="3552" y="480"/>
                <a:ext cx="52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1" name="Line 5"/>
              <p:cNvSpPr>
                <a:spLocks noChangeShapeType="1"/>
              </p:cNvSpPr>
              <p:nvPr/>
            </p:nvSpPr>
            <p:spPr bwMode="auto">
              <a:xfrm>
                <a:off x="3552" y="2688"/>
                <a:ext cx="50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2" name="Line 6"/>
              <p:cNvSpPr>
                <a:spLocks noChangeShapeType="1"/>
              </p:cNvSpPr>
              <p:nvPr/>
            </p:nvSpPr>
            <p:spPr bwMode="auto">
              <a:xfrm>
                <a:off x="4080" y="480"/>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3" name="Line 7"/>
              <p:cNvSpPr>
                <a:spLocks noChangeShapeType="1"/>
              </p:cNvSpPr>
              <p:nvPr/>
            </p:nvSpPr>
            <p:spPr bwMode="auto">
              <a:xfrm>
                <a:off x="4080" y="9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4" name="Line 8"/>
              <p:cNvSpPr>
                <a:spLocks noChangeShapeType="1"/>
              </p:cNvSpPr>
              <p:nvPr/>
            </p:nvSpPr>
            <p:spPr bwMode="auto">
              <a:xfrm>
                <a:off x="4736" y="960"/>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5" name="Line 9"/>
              <p:cNvSpPr>
                <a:spLocks noChangeShapeType="1"/>
              </p:cNvSpPr>
              <p:nvPr/>
            </p:nvSpPr>
            <p:spPr bwMode="auto">
              <a:xfrm flipH="1">
                <a:off x="4056" y="21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6" name="Line 10"/>
              <p:cNvSpPr>
                <a:spLocks noChangeShapeType="1"/>
              </p:cNvSpPr>
              <p:nvPr/>
            </p:nvSpPr>
            <p:spPr bwMode="auto">
              <a:xfrm>
                <a:off x="4064" y="216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7" name="Line 11"/>
              <p:cNvSpPr>
                <a:spLocks noChangeShapeType="1"/>
              </p:cNvSpPr>
              <p:nvPr/>
            </p:nvSpPr>
            <p:spPr bwMode="auto">
              <a:xfrm flipV="1">
                <a:off x="3544" y="216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8" name="Line 12"/>
              <p:cNvSpPr>
                <a:spLocks noChangeShapeType="1"/>
              </p:cNvSpPr>
              <p:nvPr/>
            </p:nvSpPr>
            <p:spPr bwMode="auto">
              <a:xfrm flipH="1">
                <a:off x="2880" y="21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9" name="Line 13"/>
              <p:cNvSpPr>
                <a:spLocks noChangeShapeType="1"/>
              </p:cNvSpPr>
              <p:nvPr/>
            </p:nvSpPr>
            <p:spPr bwMode="auto">
              <a:xfrm>
                <a:off x="3552" y="480"/>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70" name="Line 14"/>
              <p:cNvSpPr>
                <a:spLocks noChangeShapeType="1"/>
              </p:cNvSpPr>
              <p:nvPr/>
            </p:nvSpPr>
            <p:spPr bwMode="auto">
              <a:xfrm flipH="1">
                <a:off x="2880" y="960"/>
                <a:ext cx="6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159" name="Line 15"/>
            <p:cNvSpPr>
              <a:spLocks noChangeShapeType="1"/>
            </p:cNvSpPr>
            <p:nvPr/>
          </p:nvSpPr>
          <p:spPr bwMode="auto">
            <a:xfrm flipH="1">
              <a:off x="2880" y="960"/>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5126" name="Text Box 16"/>
          <p:cNvSpPr txBox="1">
            <a:spLocks noChangeArrowheads="1"/>
          </p:cNvSpPr>
          <p:nvPr/>
        </p:nvSpPr>
        <p:spPr bwMode="auto">
          <a:xfrm>
            <a:off x="1143000" y="3429000"/>
            <a:ext cx="468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20m</a:t>
            </a:r>
          </a:p>
        </p:txBody>
      </p:sp>
      <p:sp>
        <p:nvSpPr>
          <p:cNvPr id="5127" name="Text Box 18"/>
          <p:cNvSpPr txBox="1">
            <a:spLocks noChangeArrowheads="1"/>
          </p:cNvSpPr>
          <p:nvPr/>
        </p:nvSpPr>
        <p:spPr bwMode="auto">
          <a:xfrm>
            <a:off x="2274888" y="4614863"/>
            <a:ext cx="46831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25m</a:t>
            </a:r>
          </a:p>
        </p:txBody>
      </p:sp>
      <p:sp>
        <p:nvSpPr>
          <p:cNvPr id="5128" name="Text Box 20"/>
          <p:cNvSpPr txBox="1">
            <a:spLocks noChangeArrowheads="1"/>
          </p:cNvSpPr>
          <p:nvPr/>
        </p:nvSpPr>
        <p:spPr bwMode="auto">
          <a:xfrm>
            <a:off x="1600200" y="5334000"/>
            <a:ext cx="468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20m</a:t>
            </a:r>
          </a:p>
        </p:txBody>
      </p:sp>
      <p:sp>
        <p:nvSpPr>
          <p:cNvPr id="5129" name="Text Box 21"/>
          <p:cNvSpPr txBox="1">
            <a:spLocks noChangeArrowheads="1"/>
          </p:cNvSpPr>
          <p:nvPr/>
        </p:nvSpPr>
        <p:spPr bwMode="auto">
          <a:xfrm>
            <a:off x="903288" y="4614863"/>
            <a:ext cx="46831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25m</a:t>
            </a:r>
          </a:p>
        </p:txBody>
      </p:sp>
      <p:sp>
        <p:nvSpPr>
          <p:cNvPr id="5130" name="Text Box 22"/>
          <p:cNvSpPr txBox="1">
            <a:spLocks noChangeArrowheads="1"/>
          </p:cNvSpPr>
          <p:nvPr/>
        </p:nvSpPr>
        <p:spPr bwMode="auto">
          <a:xfrm>
            <a:off x="1600200" y="2938463"/>
            <a:ext cx="4683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20m</a:t>
            </a:r>
          </a:p>
        </p:txBody>
      </p:sp>
      <p:sp>
        <p:nvSpPr>
          <p:cNvPr id="58" name="Text Box 23"/>
          <p:cNvSpPr txBox="1">
            <a:spLocks noChangeArrowheads="1"/>
          </p:cNvSpPr>
          <p:nvPr/>
        </p:nvSpPr>
        <p:spPr bwMode="auto">
          <a:xfrm>
            <a:off x="762000" y="34290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A</a:t>
            </a:r>
          </a:p>
        </p:txBody>
      </p:sp>
      <p:sp>
        <p:nvSpPr>
          <p:cNvPr id="59" name="Text Box 24"/>
          <p:cNvSpPr txBox="1">
            <a:spLocks noChangeArrowheads="1"/>
          </p:cNvSpPr>
          <p:nvPr/>
        </p:nvSpPr>
        <p:spPr bwMode="auto">
          <a:xfrm>
            <a:off x="1371600" y="29718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E</a:t>
            </a:r>
          </a:p>
        </p:txBody>
      </p:sp>
      <p:sp>
        <p:nvSpPr>
          <p:cNvPr id="60" name="Text Box 25"/>
          <p:cNvSpPr txBox="1">
            <a:spLocks noChangeArrowheads="1"/>
          </p:cNvSpPr>
          <p:nvPr/>
        </p:nvSpPr>
        <p:spPr bwMode="auto">
          <a:xfrm>
            <a:off x="2057400" y="29718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G</a:t>
            </a:r>
          </a:p>
        </p:txBody>
      </p:sp>
      <p:sp>
        <p:nvSpPr>
          <p:cNvPr id="61" name="Text Box 26"/>
          <p:cNvSpPr txBox="1">
            <a:spLocks noChangeArrowheads="1"/>
          </p:cNvSpPr>
          <p:nvPr/>
        </p:nvSpPr>
        <p:spPr bwMode="auto">
          <a:xfrm>
            <a:off x="2660650" y="34290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B</a:t>
            </a:r>
          </a:p>
        </p:txBody>
      </p:sp>
      <p:sp>
        <p:nvSpPr>
          <p:cNvPr id="62" name="Text Box 27"/>
          <p:cNvSpPr txBox="1">
            <a:spLocks noChangeArrowheads="1"/>
          </p:cNvSpPr>
          <p:nvPr/>
        </p:nvSpPr>
        <p:spPr bwMode="auto">
          <a:xfrm>
            <a:off x="2813050" y="46482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C</a:t>
            </a:r>
          </a:p>
        </p:txBody>
      </p:sp>
      <p:sp>
        <p:nvSpPr>
          <p:cNvPr id="63" name="Text Box 28"/>
          <p:cNvSpPr txBox="1">
            <a:spLocks noChangeArrowheads="1"/>
          </p:cNvSpPr>
          <p:nvPr/>
        </p:nvSpPr>
        <p:spPr bwMode="auto">
          <a:xfrm>
            <a:off x="2057400" y="5286375"/>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P</a:t>
            </a:r>
          </a:p>
        </p:txBody>
      </p:sp>
      <p:sp>
        <p:nvSpPr>
          <p:cNvPr id="5137" name="Text Box 29"/>
          <p:cNvSpPr txBox="1">
            <a:spLocks noChangeArrowheads="1"/>
          </p:cNvSpPr>
          <p:nvPr/>
        </p:nvSpPr>
        <p:spPr bwMode="auto">
          <a:xfrm>
            <a:off x="2057400" y="4876800"/>
            <a:ext cx="468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b="1"/>
              <a:t>20m</a:t>
            </a:r>
          </a:p>
        </p:txBody>
      </p:sp>
      <p:sp>
        <p:nvSpPr>
          <p:cNvPr id="65" name="Text Box 30"/>
          <p:cNvSpPr txBox="1">
            <a:spLocks noChangeArrowheads="1"/>
          </p:cNvSpPr>
          <p:nvPr/>
        </p:nvSpPr>
        <p:spPr bwMode="auto">
          <a:xfrm>
            <a:off x="1365250" y="5286375"/>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Q</a:t>
            </a:r>
          </a:p>
        </p:txBody>
      </p:sp>
      <p:sp>
        <p:nvSpPr>
          <p:cNvPr id="66" name="Text Box 31"/>
          <p:cNvSpPr txBox="1">
            <a:spLocks noChangeArrowheads="1"/>
          </p:cNvSpPr>
          <p:nvPr/>
        </p:nvSpPr>
        <p:spPr bwMode="auto">
          <a:xfrm>
            <a:off x="685800" y="4752975"/>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0000"/>
                </a:solidFill>
              </a:rPr>
              <a:t>D</a:t>
            </a:r>
          </a:p>
        </p:txBody>
      </p:sp>
      <p:sp>
        <p:nvSpPr>
          <p:cNvPr id="67" name="Text Box 58"/>
          <p:cNvSpPr txBox="1">
            <a:spLocks noChangeArrowheads="1"/>
          </p:cNvSpPr>
          <p:nvPr/>
        </p:nvSpPr>
        <p:spPr bwMode="auto">
          <a:xfrm>
            <a:off x="1365250" y="36576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3300"/>
                </a:solidFill>
              </a:rPr>
              <a:t>K</a:t>
            </a:r>
          </a:p>
        </p:txBody>
      </p:sp>
      <p:sp>
        <p:nvSpPr>
          <p:cNvPr id="68" name="Text Box 59"/>
          <p:cNvSpPr txBox="1">
            <a:spLocks noChangeArrowheads="1"/>
          </p:cNvSpPr>
          <p:nvPr/>
        </p:nvSpPr>
        <p:spPr bwMode="auto">
          <a:xfrm>
            <a:off x="2057400" y="36576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3300"/>
                </a:solidFill>
              </a:rPr>
              <a:t>H</a:t>
            </a:r>
          </a:p>
        </p:txBody>
      </p:sp>
      <p:sp>
        <p:nvSpPr>
          <p:cNvPr id="69" name="Text Box 60"/>
          <p:cNvSpPr txBox="1">
            <a:spLocks noChangeArrowheads="1"/>
          </p:cNvSpPr>
          <p:nvPr/>
        </p:nvSpPr>
        <p:spPr bwMode="auto">
          <a:xfrm>
            <a:off x="2051050" y="44958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3300"/>
                </a:solidFill>
              </a:rPr>
              <a:t>N</a:t>
            </a:r>
          </a:p>
        </p:txBody>
      </p:sp>
      <p:sp>
        <p:nvSpPr>
          <p:cNvPr id="70" name="Text Box 61"/>
          <p:cNvSpPr txBox="1">
            <a:spLocks noChangeArrowheads="1"/>
          </p:cNvSpPr>
          <p:nvPr/>
        </p:nvSpPr>
        <p:spPr bwMode="auto">
          <a:xfrm>
            <a:off x="1295400" y="4495800"/>
            <a:ext cx="234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solidFill>
                  <a:srgbClr val="FF3300"/>
                </a:solidFill>
              </a:rPr>
              <a:t>M</a:t>
            </a:r>
          </a:p>
        </p:txBody>
      </p:sp>
      <p:sp>
        <p:nvSpPr>
          <p:cNvPr id="5144" name="Text Box 29"/>
          <p:cNvSpPr txBox="1">
            <a:spLocks noChangeArrowheads="1"/>
          </p:cNvSpPr>
          <p:nvPr/>
        </p:nvSpPr>
        <p:spPr bwMode="auto">
          <a:xfrm>
            <a:off x="2743200" y="4038600"/>
            <a:ext cx="76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b="1"/>
              <a:t>40,1m</a:t>
            </a:r>
          </a:p>
        </p:txBody>
      </p:sp>
      <p:sp>
        <p:nvSpPr>
          <p:cNvPr id="183" name="Rectangle 182"/>
          <p:cNvSpPr>
            <a:spLocks noChangeArrowheads="1"/>
          </p:cNvSpPr>
          <p:nvPr/>
        </p:nvSpPr>
        <p:spPr bwMode="auto">
          <a:xfrm>
            <a:off x="1600200" y="3200400"/>
            <a:ext cx="533400" cy="457200"/>
          </a:xfrm>
          <a:prstGeom prst="rect">
            <a:avLst/>
          </a:prstGeom>
          <a:solidFill>
            <a:srgbClr val="FF6600"/>
          </a:solidFill>
          <a:ln w="9525" algn="ctr">
            <a:solidFill>
              <a:schemeClr val="tx1"/>
            </a:solidFill>
            <a:round/>
            <a:headEnd/>
            <a:tailEnd/>
          </a:ln>
        </p:spPr>
        <p:txBody>
          <a:bodyPr wrap="none" anchor="ctr"/>
          <a:lstStyle/>
          <a:p>
            <a:endParaRPr lang="en-US"/>
          </a:p>
        </p:txBody>
      </p:sp>
      <p:sp>
        <p:nvSpPr>
          <p:cNvPr id="184" name="Rectangle 183"/>
          <p:cNvSpPr>
            <a:spLocks noChangeArrowheads="1"/>
          </p:cNvSpPr>
          <p:nvPr/>
        </p:nvSpPr>
        <p:spPr bwMode="auto">
          <a:xfrm>
            <a:off x="1600200" y="4821238"/>
            <a:ext cx="533400" cy="512762"/>
          </a:xfrm>
          <a:prstGeom prst="rect">
            <a:avLst/>
          </a:prstGeom>
          <a:solidFill>
            <a:srgbClr val="FF6600"/>
          </a:solidFill>
          <a:ln w="9525" algn="ctr">
            <a:solidFill>
              <a:schemeClr val="tx1"/>
            </a:solidFill>
            <a:round/>
            <a:headEnd/>
            <a:tailEnd/>
          </a:ln>
        </p:spPr>
        <p:txBody>
          <a:bodyPr wrap="none" anchor="ctr"/>
          <a:lstStyle/>
          <a:p>
            <a:endParaRPr lang="en-US"/>
          </a:p>
        </p:txBody>
      </p:sp>
      <p:sp>
        <p:nvSpPr>
          <p:cNvPr id="8247" name="TextBox 187"/>
          <p:cNvSpPr txBox="1">
            <a:spLocks noChangeArrowheads="1"/>
          </p:cNvSpPr>
          <p:nvPr/>
        </p:nvSpPr>
        <p:spPr bwMode="auto">
          <a:xfrm>
            <a:off x="990600" y="2362200"/>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u="sng"/>
              <a:t>Cách chia</a:t>
            </a:r>
          </a:p>
        </p:txBody>
      </p:sp>
      <p:sp>
        <p:nvSpPr>
          <p:cNvPr id="5148" name="Text Box 7"/>
          <p:cNvSpPr txBox="1">
            <a:spLocks noChangeArrowheads="1"/>
          </p:cNvSpPr>
          <p:nvPr/>
        </p:nvSpPr>
        <p:spPr bwMode="auto">
          <a:xfrm>
            <a:off x="533400" y="304800"/>
            <a:ext cx="815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400" b="1" i="1">
                <a:solidFill>
                  <a:srgbClr val="FF0000"/>
                </a:solidFill>
              </a:rPr>
              <a:t>            Ta có thể thực hiện như sau:</a:t>
            </a:r>
          </a:p>
          <a:p>
            <a:pPr algn="just" eaLnBrk="1" hangingPunct="1">
              <a:spcBef>
                <a:spcPct val="50000"/>
              </a:spcBef>
            </a:pPr>
            <a:r>
              <a:rPr lang="en-US" sz="2400" b="1" i="1">
                <a:solidFill>
                  <a:srgbClr val="0000CC"/>
                </a:solidFill>
              </a:rPr>
              <a:t>- Chia mảnh đất thành hình chữ nhật ABCD và hai hình vuông bằng nhau </a:t>
            </a:r>
            <a:r>
              <a:rPr lang="en-US" sz="2400" b="1" i="1">
                <a:solidFill>
                  <a:srgbClr val="FF0000"/>
                </a:solidFill>
              </a:rPr>
              <a:t>EGHK</a:t>
            </a:r>
            <a:r>
              <a:rPr lang="en-US" sz="2400" b="1" i="1">
                <a:solidFill>
                  <a:srgbClr val="0000CC"/>
                </a:solidFill>
              </a:rPr>
              <a:t> và </a:t>
            </a:r>
            <a:r>
              <a:rPr lang="en-US" sz="2400" b="1" i="1">
                <a:solidFill>
                  <a:srgbClr val="FF0000"/>
                </a:solidFill>
              </a:rPr>
              <a:t>MNPQ. </a:t>
            </a:r>
            <a:endParaRPr lang="en-US" sz="2800" b="1">
              <a:solidFill>
                <a:srgbClr val="FF0000"/>
              </a:solidFill>
            </a:endParaRPr>
          </a:p>
        </p:txBody>
      </p:sp>
      <p:sp>
        <p:nvSpPr>
          <p:cNvPr id="84" name="TextBox 83"/>
          <p:cNvSpPr txBox="1">
            <a:spLocks noChangeArrowheads="1"/>
          </p:cNvSpPr>
          <p:nvPr/>
        </p:nvSpPr>
        <p:spPr bwMode="auto">
          <a:xfrm>
            <a:off x="5410200" y="19050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solidFill>
                  <a:srgbClr val="FF0000"/>
                </a:solidFill>
              </a:rPr>
              <a:t>Bài giải: </a:t>
            </a:r>
          </a:p>
        </p:txBody>
      </p:sp>
      <p:sp>
        <p:nvSpPr>
          <p:cNvPr id="85" name="Text Box 48"/>
          <p:cNvSpPr txBox="1">
            <a:spLocks noChangeArrowheads="1"/>
          </p:cNvSpPr>
          <p:nvPr/>
        </p:nvSpPr>
        <p:spPr bwMode="auto">
          <a:xfrm>
            <a:off x="4724400" y="2362200"/>
            <a:ext cx="3352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Độ dài cạnh DC là: </a:t>
            </a:r>
          </a:p>
        </p:txBody>
      </p:sp>
      <p:sp>
        <p:nvSpPr>
          <p:cNvPr id="86" name="Text Box 49"/>
          <p:cNvSpPr txBox="1">
            <a:spLocks noChangeArrowheads="1"/>
          </p:cNvSpPr>
          <p:nvPr/>
        </p:nvSpPr>
        <p:spPr bwMode="auto">
          <a:xfrm>
            <a:off x="5105400" y="2819400"/>
            <a:ext cx="320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0000CC"/>
                </a:solidFill>
              </a:rPr>
              <a:t>25 + 20 + 25 = 70 (m)</a:t>
            </a:r>
          </a:p>
        </p:txBody>
      </p:sp>
      <p:sp>
        <p:nvSpPr>
          <p:cNvPr id="87" name="Text Box 50"/>
          <p:cNvSpPr txBox="1">
            <a:spLocks noChangeArrowheads="1"/>
          </p:cNvSpPr>
          <p:nvPr/>
        </p:nvSpPr>
        <p:spPr bwMode="auto">
          <a:xfrm>
            <a:off x="4735513" y="3200400"/>
            <a:ext cx="381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Diện tích hình chữ nhật    ABCD là:</a:t>
            </a:r>
          </a:p>
        </p:txBody>
      </p:sp>
      <p:sp>
        <p:nvSpPr>
          <p:cNvPr id="88" name="Text Box 51"/>
          <p:cNvSpPr txBox="1">
            <a:spLocks noChangeArrowheads="1"/>
          </p:cNvSpPr>
          <p:nvPr/>
        </p:nvSpPr>
        <p:spPr bwMode="auto">
          <a:xfrm>
            <a:off x="5181600" y="3962400"/>
            <a:ext cx="3505200" cy="461963"/>
          </a:xfrm>
          <a:prstGeom prst="rect">
            <a:avLst/>
          </a:prstGeom>
          <a:noFill/>
          <a:ln w="9525" algn="ctr">
            <a:noFill/>
            <a:miter lim="800000"/>
            <a:headEnd/>
            <a:tailEnd/>
          </a:ln>
          <a:effectLst/>
        </p:spPr>
        <p:txBody>
          <a:bodyPr>
            <a:spAutoFit/>
          </a:bodyPr>
          <a:lstStyle/>
          <a:p>
            <a:pPr>
              <a:spcBef>
                <a:spcPct val="50000"/>
              </a:spcBef>
              <a:defRPr/>
            </a:pPr>
            <a:r>
              <a:rPr lang="en-US" sz="2400" b="1" dirty="0">
                <a:solidFill>
                  <a:srgbClr val="0000CC"/>
                </a:solidFill>
              </a:rPr>
              <a:t>70 x 40,1 = 2807 </a:t>
            </a:r>
            <a:r>
              <a:rPr lang="en-US" sz="2400" b="1" dirty="0">
                <a:solidFill>
                  <a:srgbClr val="0000CC"/>
                </a:solidFill>
                <a:effectLst>
                  <a:outerShdw blurRad="38100" dist="38100" dir="2700000" algn="tl">
                    <a:srgbClr val="C0C0C0"/>
                  </a:outerShdw>
                </a:effectLst>
              </a:rPr>
              <a:t>(m</a:t>
            </a:r>
            <a:r>
              <a:rPr lang="en-US" sz="2400" b="1" baseline="30000" dirty="0">
                <a:solidFill>
                  <a:srgbClr val="0000CC"/>
                </a:solidFill>
                <a:effectLst>
                  <a:outerShdw blurRad="38100" dist="38100" dir="2700000" algn="tl">
                    <a:srgbClr val="C0C0C0"/>
                  </a:outerShdw>
                </a:effectLst>
              </a:rPr>
              <a:t>2</a:t>
            </a:r>
            <a:r>
              <a:rPr lang="en-US" sz="2400" b="1" dirty="0">
                <a:solidFill>
                  <a:srgbClr val="0000CC"/>
                </a:solidFill>
                <a:effectLst>
                  <a:outerShdw blurRad="38100" dist="38100" dir="2700000" algn="tl">
                    <a:srgbClr val="C0C0C0"/>
                  </a:outerShdw>
                </a:effectLst>
              </a:rPr>
              <a:t>)</a:t>
            </a:r>
            <a:endParaRPr lang="en-US" sz="3200" b="1" dirty="0">
              <a:solidFill>
                <a:srgbClr val="0000CC"/>
              </a:solidFill>
            </a:endParaRPr>
          </a:p>
        </p:txBody>
      </p:sp>
      <p:sp>
        <p:nvSpPr>
          <p:cNvPr id="89" name="Text Box 52"/>
          <p:cNvSpPr txBox="1">
            <a:spLocks noChangeArrowheads="1"/>
          </p:cNvSpPr>
          <p:nvPr/>
        </p:nvSpPr>
        <p:spPr bwMode="auto">
          <a:xfrm>
            <a:off x="4724400" y="4441825"/>
            <a:ext cx="403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400" b="1"/>
              <a:t>Diện tích của hai hình vuông EGHK và MNPQ là: </a:t>
            </a:r>
          </a:p>
        </p:txBody>
      </p:sp>
      <p:sp>
        <p:nvSpPr>
          <p:cNvPr id="90" name="Text Box 53"/>
          <p:cNvSpPr txBox="1">
            <a:spLocks noChangeArrowheads="1"/>
          </p:cNvSpPr>
          <p:nvPr/>
        </p:nvSpPr>
        <p:spPr bwMode="auto">
          <a:xfrm>
            <a:off x="5280025" y="5280025"/>
            <a:ext cx="327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0000CC"/>
                </a:solidFill>
              </a:rPr>
              <a:t>20 x 20 x 2 = 800 (m</a:t>
            </a:r>
            <a:r>
              <a:rPr lang="en-US" sz="2400" b="1" baseline="30000">
                <a:solidFill>
                  <a:srgbClr val="0000CC"/>
                </a:solidFill>
              </a:rPr>
              <a:t>2</a:t>
            </a:r>
            <a:r>
              <a:rPr lang="en-US" sz="2400" b="1">
                <a:solidFill>
                  <a:srgbClr val="0000CC"/>
                </a:solidFill>
              </a:rPr>
              <a:t>)</a:t>
            </a:r>
          </a:p>
        </p:txBody>
      </p:sp>
      <p:sp>
        <p:nvSpPr>
          <p:cNvPr id="91" name="Text Box 54"/>
          <p:cNvSpPr txBox="1">
            <a:spLocks noChangeArrowheads="1"/>
          </p:cNvSpPr>
          <p:nvPr/>
        </p:nvSpPr>
        <p:spPr bwMode="auto">
          <a:xfrm>
            <a:off x="4811713" y="5748338"/>
            <a:ext cx="3810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Diện tích mảnh đất là:</a:t>
            </a:r>
          </a:p>
        </p:txBody>
      </p:sp>
      <p:sp>
        <p:nvSpPr>
          <p:cNvPr id="92" name="Text Box 55"/>
          <p:cNvSpPr txBox="1">
            <a:spLocks noChangeArrowheads="1"/>
          </p:cNvSpPr>
          <p:nvPr/>
        </p:nvSpPr>
        <p:spPr bwMode="auto">
          <a:xfrm>
            <a:off x="5311775" y="6226175"/>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0000CC"/>
                </a:solidFill>
              </a:rPr>
              <a:t>2807 + 800 = 3607 (m</a:t>
            </a:r>
            <a:r>
              <a:rPr lang="en-US" sz="2400" b="1" baseline="30000">
                <a:solidFill>
                  <a:srgbClr val="0000CC"/>
                </a:solidFill>
              </a:rPr>
              <a:t>2</a:t>
            </a:r>
            <a:r>
              <a:rPr lang="en-US" sz="2400" b="1">
                <a:solidFill>
                  <a:srgbClr val="0000CC"/>
                </a:solidFill>
              </a:rPr>
              <a:t>)</a:t>
            </a:r>
            <a:endParaRPr lang="en-US" sz="2400" b="1" baseline="3000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7" presetClass="entr" presetSubtype="10" fill="hold" nodeType="clickEffect">
                                  <p:stCondLst>
                                    <p:cond delay="0"/>
                                  </p:stCondLst>
                                  <p:childTnLst>
                                    <p:set>
                                      <p:cBhvr>
                                        <p:cTn id="32" dur="1" fill="hold">
                                          <p:stCondLst>
                                            <p:cond delay="0"/>
                                          </p:stCondLst>
                                        </p:cTn>
                                        <p:tgtEl>
                                          <p:spTgt spid="113"/>
                                        </p:tgtEl>
                                        <p:attrNameLst>
                                          <p:attrName>style.visibility</p:attrName>
                                        </p:attrNameLst>
                                      </p:cBhvr>
                                      <p:to>
                                        <p:strVal val="visible"/>
                                      </p:to>
                                    </p:set>
                                    <p:anim calcmode="lin" valueType="num">
                                      <p:cBhvr>
                                        <p:cTn id="33" dur="500" fill="hold"/>
                                        <p:tgtEl>
                                          <p:spTgt spid="113"/>
                                        </p:tgtEl>
                                        <p:attrNameLst>
                                          <p:attrName>ppt_w</p:attrName>
                                        </p:attrNameLst>
                                      </p:cBhvr>
                                      <p:tavLst>
                                        <p:tav tm="0">
                                          <p:val>
                                            <p:fltVal val="0"/>
                                          </p:val>
                                        </p:tav>
                                        <p:tav tm="100000">
                                          <p:val>
                                            <p:strVal val="#ppt_w"/>
                                          </p:val>
                                        </p:tav>
                                      </p:tavLst>
                                    </p:anim>
                                    <p:anim calcmode="lin" valueType="num">
                                      <p:cBhvr>
                                        <p:cTn id="34" dur="500" fill="hold"/>
                                        <p:tgtEl>
                                          <p:spTgt spid="113"/>
                                        </p:tgtEl>
                                        <p:attrNameLst>
                                          <p:attrName>ppt_h</p:attrName>
                                        </p:attrNameLst>
                                      </p:cBhvr>
                                      <p:tavLst>
                                        <p:tav tm="0">
                                          <p:val>
                                            <p:strVal val="#ppt_h"/>
                                          </p:val>
                                        </p:tav>
                                        <p:tav tm="100000">
                                          <p:val>
                                            <p:strVal val="#ppt_h"/>
                                          </p:val>
                                        </p:tav>
                                      </p:tavLst>
                                    </p:anim>
                                  </p:childTnLst>
                                </p:cTn>
                              </p:par>
                              <p:par>
                                <p:cTn id="35" presetID="17" presetClass="entr" presetSubtype="10" fill="hold" nodeType="withEffect">
                                  <p:stCondLst>
                                    <p:cond delay="0"/>
                                  </p:stCondLst>
                                  <p:childTnLst>
                                    <p:set>
                                      <p:cBhvr>
                                        <p:cTn id="36" dur="1" fill="hold">
                                          <p:stCondLst>
                                            <p:cond delay="0"/>
                                          </p:stCondLst>
                                        </p:cTn>
                                        <p:tgtEl>
                                          <p:spTgt spid="115"/>
                                        </p:tgtEl>
                                        <p:attrNameLst>
                                          <p:attrName>style.visibility</p:attrName>
                                        </p:attrNameLst>
                                      </p:cBhvr>
                                      <p:to>
                                        <p:strVal val="visible"/>
                                      </p:to>
                                    </p:set>
                                    <p:anim calcmode="lin" valueType="num">
                                      <p:cBhvr>
                                        <p:cTn id="37" dur="500" fill="hold"/>
                                        <p:tgtEl>
                                          <p:spTgt spid="115"/>
                                        </p:tgtEl>
                                        <p:attrNameLst>
                                          <p:attrName>ppt_w</p:attrName>
                                        </p:attrNameLst>
                                      </p:cBhvr>
                                      <p:tavLst>
                                        <p:tav tm="0">
                                          <p:val>
                                            <p:fltVal val="0"/>
                                          </p:val>
                                        </p:tav>
                                        <p:tav tm="100000">
                                          <p:val>
                                            <p:strVal val="#ppt_w"/>
                                          </p:val>
                                        </p:tav>
                                      </p:tavLst>
                                    </p:anim>
                                    <p:anim calcmode="lin" valueType="num">
                                      <p:cBhvr>
                                        <p:cTn id="38" dur="500" fill="hold"/>
                                        <p:tgtEl>
                                          <p:spTgt spid="115"/>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82"/>
                                        </p:tgtEl>
                                        <p:attrNameLst>
                                          <p:attrName>style.visibility</p:attrName>
                                        </p:attrNameLst>
                                      </p:cBhvr>
                                      <p:to>
                                        <p:strVal val="visible"/>
                                      </p:to>
                                    </p:set>
                                    <p:animEffect transition="in" filter="box(in)">
                                      <p:cBhvr>
                                        <p:cTn id="43" dur="500"/>
                                        <p:tgtEl>
                                          <p:spTgt spid="182"/>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83"/>
                                        </p:tgtEl>
                                        <p:attrNameLst>
                                          <p:attrName>style.visibility</p:attrName>
                                        </p:attrNameLst>
                                      </p:cBhvr>
                                      <p:to>
                                        <p:strVal val="visible"/>
                                      </p:to>
                                    </p:set>
                                    <p:animEffect transition="in" filter="box(in)">
                                      <p:cBhvr>
                                        <p:cTn id="46" dur="500"/>
                                        <p:tgtEl>
                                          <p:spTgt spid="183"/>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84"/>
                                        </p:tgtEl>
                                        <p:attrNameLst>
                                          <p:attrName>style.visibility</p:attrName>
                                        </p:attrNameLst>
                                      </p:cBhvr>
                                      <p:to>
                                        <p:strVal val="visible"/>
                                      </p:to>
                                    </p:set>
                                    <p:animEffect transition="in" filter="box(in)">
                                      <p:cBhvr>
                                        <p:cTn id="49" dur="500"/>
                                        <p:tgtEl>
                                          <p:spTgt spid="184"/>
                                        </p:tgtEl>
                                      </p:cBhvr>
                                    </p:animEffect>
                                  </p:childTnLst>
                                </p:cTn>
                              </p:par>
                              <p:par>
                                <p:cTn id="50" presetID="1" presetClass="exit" presetSubtype="0" fill="hold" nodeType="withEffect">
                                  <p:stCondLst>
                                    <p:cond delay="0"/>
                                  </p:stCondLst>
                                  <p:childTnLst>
                                    <p:set>
                                      <p:cBhvr>
                                        <p:cTn id="51" dur="1" fill="hold">
                                          <p:stCondLst>
                                            <p:cond delay="0"/>
                                          </p:stCondLst>
                                        </p:cTn>
                                        <p:tgtEl>
                                          <p:spTgt spid="2"/>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115"/>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113"/>
                                        </p:tgtEl>
                                        <p:attrNameLst>
                                          <p:attrName>style.visibility</p:attrName>
                                        </p:attrNameLst>
                                      </p:cBhvr>
                                      <p:to>
                                        <p:strVal val="hidden"/>
                                      </p:to>
                                    </p:set>
                                  </p:childTnLst>
                                </p:cTn>
                              </p:par>
                              <p:par>
                                <p:cTn id="56" presetID="4" presetClass="entr" presetSubtype="16" fill="hold" grpId="0" nodeType="withEffect">
                                  <p:stCondLst>
                                    <p:cond delay="0"/>
                                  </p:stCondLst>
                                  <p:childTnLst>
                                    <p:set>
                                      <p:cBhvr>
                                        <p:cTn id="57" dur="1" fill="hold">
                                          <p:stCondLst>
                                            <p:cond delay="0"/>
                                          </p:stCondLst>
                                        </p:cTn>
                                        <p:tgtEl>
                                          <p:spTgt spid="8247"/>
                                        </p:tgtEl>
                                        <p:attrNameLst>
                                          <p:attrName>style.visibility</p:attrName>
                                        </p:attrNameLst>
                                      </p:cBhvr>
                                      <p:to>
                                        <p:strVal val="visible"/>
                                      </p:to>
                                    </p:set>
                                    <p:animEffect transition="in" filter="box(in)">
                                      <p:cBhvr>
                                        <p:cTn id="58" dur="500"/>
                                        <p:tgtEl>
                                          <p:spTgt spid="824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84"/>
                                        </p:tgtEl>
                                        <p:attrNameLst>
                                          <p:attrName>style.visibility</p:attrName>
                                        </p:attrNameLst>
                                      </p:cBhvr>
                                      <p:to>
                                        <p:strVal val="visible"/>
                                      </p:to>
                                    </p:set>
                                    <p:anim calcmode="lin" valueType="num">
                                      <p:cBhvr>
                                        <p:cTn id="63" dur="500" fill="hold"/>
                                        <p:tgtEl>
                                          <p:spTgt spid="84"/>
                                        </p:tgtEl>
                                        <p:attrNameLst>
                                          <p:attrName>ppt_w</p:attrName>
                                        </p:attrNameLst>
                                      </p:cBhvr>
                                      <p:tavLst>
                                        <p:tav tm="0">
                                          <p:val>
                                            <p:fltVal val="0"/>
                                          </p:val>
                                        </p:tav>
                                        <p:tav tm="100000">
                                          <p:val>
                                            <p:strVal val="#ppt_w"/>
                                          </p:val>
                                        </p:tav>
                                      </p:tavLst>
                                    </p:anim>
                                    <p:anim calcmode="lin" valueType="num">
                                      <p:cBhvr>
                                        <p:cTn id="64" dur="500" fill="hold"/>
                                        <p:tgtEl>
                                          <p:spTgt spid="84"/>
                                        </p:tgtEl>
                                        <p:attrNameLst>
                                          <p:attrName>ppt_h</p:attrName>
                                        </p:attrNameLst>
                                      </p:cBhvr>
                                      <p:tavLst>
                                        <p:tav tm="0">
                                          <p:val>
                                            <p:fltVal val="0"/>
                                          </p:val>
                                        </p:tav>
                                        <p:tav tm="100000">
                                          <p:val>
                                            <p:strVal val="#ppt_h"/>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3" presetClass="entr" presetSubtype="16" fill="hold" grpId="0" nodeType="clickEffect">
                                  <p:stCondLst>
                                    <p:cond delay="0"/>
                                  </p:stCondLst>
                                  <p:childTnLst>
                                    <p:set>
                                      <p:cBhvr>
                                        <p:cTn id="68" dur="1" fill="hold">
                                          <p:stCondLst>
                                            <p:cond delay="0"/>
                                          </p:stCondLst>
                                        </p:cTn>
                                        <p:tgtEl>
                                          <p:spTgt spid="85"/>
                                        </p:tgtEl>
                                        <p:attrNameLst>
                                          <p:attrName>style.visibility</p:attrName>
                                        </p:attrNameLst>
                                      </p:cBhvr>
                                      <p:to>
                                        <p:strVal val="visible"/>
                                      </p:to>
                                    </p:set>
                                    <p:anim calcmode="lin" valueType="num">
                                      <p:cBhvr>
                                        <p:cTn id="69" dur="500" fill="hold"/>
                                        <p:tgtEl>
                                          <p:spTgt spid="85"/>
                                        </p:tgtEl>
                                        <p:attrNameLst>
                                          <p:attrName>ppt_w</p:attrName>
                                        </p:attrNameLst>
                                      </p:cBhvr>
                                      <p:tavLst>
                                        <p:tav tm="0">
                                          <p:val>
                                            <p:fltVal val="0"/>
                                          </p:val>
                                        </p:tav>
                                        <p:tav tm="100000">
                                          <p:val>
                                            <p:strVal val="#ppt_w"/>
                                          </p:val>
                                        </p:tav>
                                      </p:tavLst>
                                    </p:anim>
                                    <p:anim calcmode="lin" valueType="num">
                                      <p:cBhvr>
                                        <p:cTn id="70" dur="500" fill="hold"/>
                                        <p:tgtEl>
                                          <p:spTgt spid="85"/>
                                        </p:tgtEl>
                                        <p:attrNameLst>
                                          <p:attrName>ppt_h</p:attrName>
                                        </p:attrNameLst>
                                      </p:cBhvr>
                                      <p:tavLst>
                                        <p:tav tm="0">
                                          <p:val>
                                            <p:fltVal val="0"/>
                                          </p:val>
                                        </p:tav>
                                        <p:tav tm="100000">
                                          <p:val>
                                            <p:strVal val="#ppt_h"/>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3" presetClass="entr" presetSubtype="16" fill="hold" grpId="0" nodeType="click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p:cTn id="75" dur="500" fill="hold"/>
                                        <p:tgtEl>
                                          <p:spTgt spid="86"/>
                                        </p:tgtEl>
                                        <p:attrNameLst>
                                          <p:attrName>ppt_w</p:attrName>
                                        </p:attrNameLst>
                                      </p:cBhvr>
                                      <p:tavLst>
                                        <p:tav tm="0">
                                          <p:val>
                                            <p:fltVal val="0"/>
                                          </p:val>
                                        </p:tav>
                                        <p:tav tm="100000">
                                          <p:val>
                                            <p:strVal val="#ppt_w"/>
                                          </p:val>
                                        </p:tav>
                                      </p:tavLst>
                                    </p:anim>
                                    <p:anim calcmode="lin" valueType="num">
                                      <p:cBhvr>
                                        <p:cTn id="76" dur="500" fill="hold"/>
                                        <p:tgtEl>
                                          <p:spTgt spid="86"/>
                                        </p:tgtEl>
                                        <p:attrNameLst>
                                          <p:attrName>ppt_h</p:attrName>
                                        </p:attrNameLst>
                                      </p:cBhvr>
                                      <p:tavLst>
                                        <p:tav tm="0">
                                          <p:val>
                                            <p:fltVal val="0"/>
                                          </p:val>
                                        </p:tav>
                                        <p:tav tm="100000">
                                          <p:val>
                                            <p:strVal val="#ppt_h"/>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87"/>
                                        </p:tgtEl>
                                        <p:attrNameLst>
                                          <p:attrName>style.visibility</p:attrName>
                                        </p:attrNameLst>
                                      </p:cBhvr>
                                      <p:to>
                                        <p:strVal val="visible"/>
                                      </p:to>
                                    </p:set>
                                    <p:anim calcmode="lin" valueType="num">
                                      <p:cBhvr>
                                        <p:cTn id="81" dur="500" fill="hold"/>
                                        <p:tgtEl>
                                          <p:spTgt spid="87"/>
                                        </p:tgtEl>
                                        <p:attrNameLst>
                                          <p:attrName>ppt_w</p:attrName>
                                        </p:attrNameLst>
                                      </p:cBhvr>
                                      <p:tavLst>
                                        <p:tav tm="0">
                                          <p:val>
                                            <p:fltVal val="0"/>
                                          </p:val>
                                        </p:tav>
                                        <p:tav tm="100000">
                                          <p:val>
                                            <p:strVal val="#ppt_w"/>
                                          </p:val>
                                        </p:tav>
                                      </p:tavLst>
                                    </p:anim>
                                    <p:anim calcmode="lin" valueType="num">
                                      <p:cBhvr>
                                        <p:cTn id="82" dur="500" fill="hold"/>
                                        <p:tgtEl>
                                          <p:spTgt spid="87"/>
                                        </p:tgtEl>
                                        <p:attrNameLst>
                                          <p:attrName>ppt_h</p:attrName>
                                        </p:attrNameLst>
                                      </p:cBhvr>
                                      <p:tavLst>
                                        <p:tav tm="0">
                                          <p:val>
                                            <p:fltVal val="0"/>
                                          </p:val>
                                        </p:tav>
                                        <p:tav tm="100000">
                                          <p:val>
                                            <p:strVal val="#ppt_h"/>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3" presetClass="entr" presetSubtype="16" fill="hold" grpId="0" nodeType="clickEffect">
                                  <p:stCondLst>
                                    <p:cond delay="0"/>
                                  </p:stCondLst>
                                  <p:childTnLst>
                                    <p:set>
                                      <p:cBhvr>
                                        <p:cTn id="86" dur="1" fill="hold">
                                          <p:stCondLst>
                                            <p:cond delay="0"/>
                                          </p:stCondLst>
                                        </p:cTn>
                                        <p:tgtEl>
                                          <p:spTgt spid="88"/>
                                        </p:tgtEl>
                                        <p:attrNameLst>
                                          <p:attrName>style.visibility</p:attrName>
                                        </p:attrNameLst>
                                      </p:cBhvr>
                                      <p:to>
                                        <p:strVal val="visible"/>
                                      </p:to>
                                    </p:set>
                                    <p:anim calcmode="lin" valueType="num">
                                      <p:cBhvr>
                                        <p:cTn id="87" dur="500" fill="hold"/>
                                        <p:tgtEl>
                                          <p:spTgt spid="88"/>
                                        </p:tgtEl>
                                        <p:attrNameLst>
                                          <p:attrName>ppt_w</p:attrName>
                                        </p:attrNameLst>
                                      </p:cBhvr>
                                      <p:tavLst>
                                        <p:tav tm="0">
                                          <p:val>
                                            <p:fltVal val="0"/>
                                          </p:val>
                                        </p:tav>
                                        <p:tav tm="100000">
                                          <p:val>
                                            <p:strVal val="#ppt_w"/>
                                          </p:val>
                                        </p:tav>
                                      </p:tavLst>
                                    </p:anim>
                                    <p:anim calcmode="lin" valueType="num">
                                      <p:cBhvr>
                                        <p:cTn id="88" dur="500" fill="hold"/>
                                        <p:tgtEl>
                                          <p:spTgt spid="88"/>
                                        </p:tgtEl>
                                        <p:attrNameLst>
                                          <p:attrName>ppt_h</p:attrName>
                                        </p:attrNameLst>
                                      </p:cBhvr>
                                      <p:tavLst>
                                        <p:tav tm="0">
                                          <p:val>
                                            <p:fltVal val="0"/>
                                          </p:val>
                                        </p:tav>
                                        <p:tav tm="100000">
                                          <p:val>
                                            <p:strVal val="#ppt_h"/>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3" presetClass="entr" presetSubtype="16" fill="hold" grpId="0" nodeType="clickEffect">
                                  <p:stCondLst>
                                    <p:cond delay="0"/>
                                  </p:stCondLst>
                                  <p:childTnLst>
                                    <p:set>
                                      <p:cBhvr>
                                        <p:cTn id="92" dur="1" fill="hold">
                                          <p:stCondLst>
                                            <p:cond delay="0"/>
                                          </p:stCondLst>
                                        </p:cTn>
                                        <p:tgtEl>
                                          <p:spTgt spid="89"/>
                                        </p:tgtEl>
                                        <p:attrNameLst>
                                          <p:attrName>style.visibility</p:attrName>
                                        </p:attrNameLst>
                                      </p:cBhvr>
                                      <p:to>
                                        <p:strVal val="visible"/>
                                      </p:to>
                                    </p:set>
                                    <p:anim calcmode="lin" valueType="num">
                                      <p:cBhvr>
                                        <p:cTn id="93" dur="500" fill="hold"/>
                                        <p:tgtEl>
                                          <p:spTgt spid="89"/>
                                        </p:tgtEl>
                                        <p:attrNameLst>
                                          <p:attrName>ppt_w</p:attrName>
                                        </p:attrNameLst>
                                      </p:cBhvr>
                                      <p:tavLst>
                                        <p:tav tm="0">
                                          <p:val>
                                            <p:fltVal val="0"/>
                                          </p:val>
                                        </p:tav>
                                        <p:tav tm="100000">
                                          <p:val>
                                            <p:strVal val="#ppt_w"/>
                                          </p:val>
                                        </p:tav>
                                      </p:tavLst>
                                    </p:anim>
                                    <p:anim calcmode="lin" valueType="num">
                                      <p:cBhvr>
                                        <p:cTn id="94" dur="500" fill="hold"/>
                                        <p:tgtEl>
                                          <p:spTgt spid="89"/>
                                        </p:tgtEl>
                                        <p:attrNameLst>
                                          <p:attrName>ppt_h</p:attrName>
                                        </p:attrNameLst>
                                      </p:cBhvr>
                                      <p:tavLst>
                                        <p:tav tm="0">
                                          <p:val>
                                            <p:fltVal val="0"/>
                                          </p:val>
                                        </p:tav>
                                        <p:tav tm="100000">
                                          <p:val>
                                            <p:strVal val="#ppt_h"/>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3" presetClass="entr" presetSubtype="16" fill="hold" grpId="0" nodeType="clickEffect">
                                  <p:stCondLst>
                                    <p:cond delay="0"/>
                                  </p:stCondLst>
                                  <p:childTnLst>
                                    <p:set>
                                      <p:cBhvr>
                                        <p:cTn id="98" dur="1" fill="hold">
                                          <p:stCondLst>
                                            <p:cond delay="0"/>
                                          </p:stCondLst>
                                        </p:cTn>
                                        <p:tgtEl>
                                          <p:spTgt spid="90"/>
                                        </p:tgtEl>
                                        <p:attrNameLst>
                                          <p:attrName>style.visibility</p:attrName>
                                        </p:attrNameLst>
                                      </p:cBhvr>
                                      <p:to>
                                        <p:strVal val="visible"/>
                                      </p:to>
                                    </p:set>
                                    <p:anim calcmode="lin" valueType="num">
                                      <p:cBhvr>
                                        <p:cTn id="99" dur="500" fill="hold"/>
                                        <p:tgtEl>
                                          <p:spTgt spid="90"/>
                                        </p:tgtEl>
                                        <p:attrNameLst>
                                          <p:attrName>ppt_w</p:attrName>
                                        </p:attrNameLst>
                                      </p:cBhvr>
                                      <p:tavLst>
                                        <p:tav tm="0">
                                          <p:val>
                                            <p:fltVal val="0"/>
                                          </p:val>
                                        </p:tav>
                                        <p:tav tm="100000">
                                          <p:val>
                                            <p:strVal val="#ppt_w"/>
                                          </p:val>
                                        </p:tav>
                                      </p:tavLst>
                                    </p:anim>
                                    <p:anim calcmode="lin" valueType="num">
                                      <p:cBhvr>
                                        <p:cTn id="100" dur="500" fill="hold"/>
                                        <p:tgtEl>
                                          <p:spTgt spid="90"/>
                                        </p:tgtEl>
                                        <p:attrNameLst>
                                          <p:attrName>ppt_h</p:attrName>
                                        </p:attrNameLst>
                                      </p:cBhvr>
                                      <p:tavLst>
                                        <p:tav tm="0">
                                          <p:val>
                                            <p:fltVal val="0"/>
                                          </p:val>
                                        </p:tav>
                                        <p:tav tm="100000">
                                          <p:val>
                                            <p:strVal val="#ppt_h"/>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3" presetClass="entr" presetSubtype="16"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p:cTn id="105" dur="500" fill="hold"/>
                                        <p:tgtEl>
                                          <p:spTgt spid="91"/>
                                        </p:tgtEl>
                                        <p:attrNameLst>
                                          <p:attrName>ppt_w</p:attrName>
                                        </p:attrNameLst>
                                      </p:cBhvr>
                                      <p:tavLst>
                                        <p:tav tm="0">
                                          <p:val>
                                            <p:fltVal val="0"/>
                                          </p:val>
                                        </p:tav>
                                        <p:tav tm="100000">
                                          <p:val>
                                            <p:strVal val="#ppt_w"/>
                                          </p:val>
                                        </p:tav>
                                      </p:tavLst>
                                    </p:anim>
                                    <p:anim calcmode="lin" valueType="num">
                                      <p:cBhvr>
                                        <p:cTn id="106" dur="500" fill="hold"/>
                                        <p:tgtEl>
                                          <p:spTgt spid="91"/>
                                        </p:tgtEl>
                                        <p:attrNameLst>
                                          <p:attrName>ppt_h</p:attrName>
                                        </p:attrNameLst>
                                      </p:cBhvr>
                                      <p:tavLst>
                                        <p:tav tm="0">
                                          <p:val>
                                            <p:fltVal val="0"/>
                                          </p:val>
                                        </p:tav>
                                        <p:tav tm="100000">
                                          <p:val>
                                            <p:strVal val="#ppt_h"/>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3" presetClass="entr" presetSubtype="16" fill="hold" grpId="0" nodeType="clickEffect">
                                  <p:stCondLst>
                                    <p:cond delay="0"/>
                                  </p:stCondLst>
                                  <p:childTnLst>
                                    <p:set>
                                      <p:cBhvr>
                                        <p:cTn id="110" dur="1" fill="hold">
                                          <p:stCondLst>
                                            <p:cond delay="0"/>
                                          </p:stCondLst>
                                        </p:cTn>
                                        <p:tgtEl>
                                          <p:spTgt spid="92"/>
                                        </p:tgtEl>
                                        <p:attrNameLst>
                                          <p:attrName>style.visibility</p:attrName>
                                        </p:attrNameLst>
                                      </p:cBhvr>
                                      <p:to>
                                        <p:strVal val="visible"/>
                                      </p:to>
                                    </p:set>
                                    <p:anim calcmode="lin" valueType="num">
                                      <p:cBhvr>
                                        <p:cTn id="111" dur="500" fill="hold"/>
                                        <p:tgtEl>
                                          <p:spTgt spid="92"/>
                                        </p:tgtEl>
                                        <p:attrNameLst>
                                          <p:attrName>ppt_w</p:attrName>
                                        </p:attrNameLst>
                                      </p:cBhvr>
                                      <p:tavLst>
                                        <p:tav tm="0">
                                          <p:val>
                                            <p:fltVal val="0"/>
                                          </p:val>
                                        </p:tav>
                                        <p:tav tm="100000">
                                          <p:val>
                                            <p:strVal val="#ppt_w"/>
                                          </p:val>
                                        </p:tav>
                                      </p:tavLst>
                                    </p:anim>
                                    <p:anim calcmode="lin" valueType="num">
                                      <p:cBhvr>
                                        <p:cTn id="112" dur="500" fill="hold"/>
                                        <p:tgtEl>
                                          <p:spTgt spid="9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animBg="1"/>
      <p:bldP spid="58" grpId="0"/>
      <p:bldP spid="59" grpId="0"/>
      <p:bldP spid="60" grpId="0"/>
      <p:bldP spid="61" grpId="0"/>
      <p:bldP spid="62" grpId="0"/>
      <p:bldP spid="63" grpId="0"/>
      <p:bldP spid="65" grpId="0"/>
      <p:bldP spid="66" grpId="0"/>
      <p:bldP spid="67" grpId="0"/>
      <p:bldP spid="68" grpId="0"/>
      <p:bldP spid="69" grpId="0"/>
      <p:bldP spid="70" grpId="0"/>
      <p:bldP spid="183" grpId="0" animBg="1"/>
      <p:bldP spid="184" grpId="0" animBg="1"/>
      <p:bldP spid="8247" grpId="0"/>
      <p:bldP spid="84" grpId="0"/>
      <p:bldP spid="85" grpId="0"/>
      <p:bldP spid="86" grpId="0"/>
      <p:bldP spid="87" grpId="0"/>
      <p:bldP spid="88" grpId="0"/>
      <p:bldP spid="89" grpId="0"/>
      <p:bldP spid="90" grpId="0"/>
      <p:bldP spid="91" grpId="0"/>
      <p:bldP spid="9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ChangeArrowheads="1"/>
          </p:cNvSpPr>
          <p:nvPr/>
        </p:nvSpPr>
        <p:spPr bwMode="auto">
          <a:xfrm>
            <a:off x="0" y="6629400"/>
            <a:ext cx="9144000" cy="228600"/>
          </a:xfrm>
          <a:prstGeom prst="rect">
            <a:avLst/>
          </a:prstGeom>
          <a:gradFill rotWithShape="1">
            <a:gsLst>
              <a:gs pos="0">
                <a:srgbClr val="FFFFFF">
                  <a:alpha val="0"/>
                </a:srgbClr>
              </a:gs>
              <a:gs pos="100000">
                <a:srgbClr val="009900"/>
              </a:gs>
            </a:gsLst>
            <a:lin ang="5400000" scaled="1"/>
          </a:gradFill>
          <a:ln w="9525" cap="rnd">
            <a:solidFill>
              <a:srgbClr val="FFFF00"/>
            </a:solidFill>
            <a:prstDash val="sysDot"/>
            <a:miter lim="800000"/>
            <a:headEnd/>
            <a:tailEnd/>
          </a:ln>
        </p:spPr>
        <p:txBody>
          <a:bodyPr wrap="none" anchor="ctr"/>
          <a:lstStyle/>
          <a:p>
            <a:endParaRPr lang="uk-UA">
              <a:solidFill>
                <a:srgbClr val="FF0000"/>
              </a:solidFill>
              <a:latin typeface=".VnTime" pitchFamily="34" charset="0"/>
            </a:endParaRPr>
          </a:p>
        </p:txBody>
      </p:sp>
      <p:pic>
        <p:nvPicPr>
          <p:cNvPr id="6147" name="Picture 8" descr="21"/>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84913"/>
            <a:ext cx="6096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668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875588" y="1587"/>
            <a:ext cx="12700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ChangeArrowheads="1"/>
          </p:cNvSpPr>
          <p:nvPr/>
        </p:nvSpPr>
        <p:spPr bwMode="auto">
          <a:xfrm>
            <a:off x="6019800" y="2438400"/>
            <a:ext cx="2819400" cy="588963"/>
          </a:xfrm>
          <a:prstGeom prst="rect">
            <a:avLst/>
          </a:prstGeom>
          <a:noFill/>
          <a:ln w="9525"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en-US" sz="3200" b="1" i="1">
              <a:solidFill>
                <a:srgbClr val="990099"/>
              </a:solidFill>
            </a:endParaRPr>
          </a:p>
        </p:txBody>
      </p:sp>
      <p:sp>
        <p:nvSpPr>
          <p:cNvPr id="6151" name="Rectangle 8"/>
          <p:cNvSpPr>
            <a:spLocks noChangeArrowheads="1"/>
          </p:cNvSpPr>
          <p:nvPr/>
        </p:nvSpPr>
        <p:spPr bwMode="auto">
          <a:xfrm>
            <a:off x="6248400" y="1981200"/>
            <a:ext cx="2895600" cy="376238"/>
          </a:xfrm>
          <a:prstGeom prst="rect">
            <a:avLst/>
          </a:prstGeom>
          <a:noFill/>
          <a:ln w="9525"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marL="342900" indent="-342900">
              <a:spcBef>
                <a:spcPct val="20000"/>
              </a:spcBef>
              <a:buClr>
                <a:schemeClr val="tx2"/>
              </a:buClr>
              <a:buFont typeface="Wingdings" pitchFamily="2" charset="2"/>
              <a:buNone/>
            </a:pPr>
            <a:r>
              <a:rPr lang="en-US" b="1">
                <a:solidFill>
                  <a:srgbClr val="990099"/>
                </a:solidFill>
              </a:rPr>
              <a:t>        </a:t>
            </a:r>
            <a:endParaRPr lang="en-US" sz="2800" b="1">
              <a:solidFill>
                <a:srgbClr val="990099"/>
              </a:solidFill>
            </a:endParaRPr>
          </a:p>
        </p:txBody>
      </p:sp>
      <p:sp>
        <p:nvSpPr>
          <p:cNvPr id="188426" name="Rectangle 10"/>
          <p:cNvSpPr>
            <a:spLocks noChangeArrowheads="1"/>
          </p:cNvSpPr>
          <p:nvPr/>
        </p:nvSpPr>
        <p:spPr bwMode="auto">
          <a:xfrm>
            <a:off x="381000" y="3733800"/>
            <a:ext cx="2743200" cy="1600200"/>
          </a:xfrm>
          <a:prstGeom prst="rect">
            <a:avLst/>
          </a:prstGeom>
          <a:gradFill rotWithShape="1">
            <a:gsLst>
              <a:gs pos="0">
                <a:srgbClr val="95F490"/>
              </a:gs>
              <a:gs pos="100000">
                <a:schemeClr val="bg1"/>
              </a:gs>
            </a:gsLst>
            <a:lin ang="5400000" scaled="1"/>
          </a:gradFill>
          <a:ln w="38100" cmpd="dbl" algn="ctr">
            <a:solidFill>
              <a:srgbClr val="F95561"/>
            </a:solidFill>
            <a:miter lim="800000"/>
            <a:headEnd/>
            <a:tailEnd/>
          </a:ln>
        </p:spPr>
        <p:txBody>
          <a:bodyPr wrap="none" anchor="ctr"/>
          <a:lstStyle/>
          <a:p>
            <a:endParaRPr lang="en-US"/>
          </a:p>
        </p:txBody>
      </p:sp>
      <p:sp>
        <p:nvSpPr>
          <p:cNvPr id="188428" name="Text Box 12"/>
          <p:cNvSpPr txBox="1">
            <a:spLocks noChangeArrowheads="1"/>
          </p:cNvSpPr>
          <p:nvPr/>
        </p:nvSpPr>
        <p:spPr bwMode="auto">
          <a:xfrm>
            <a:off x="457200" y="3886200"/>
            <a:ext cx="2590800" cy="1570038"/>
          </a:xfrm>
          <a:prstGeom prst="rect">
            <a:avLst/>
          </a:prstGeom>
          <a:noFill/>
          <a:ln w="38100" cmpd="dbl"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2400" b="1">
                <a:solidFill>
                  <a:srgbClr val="0000CC"/>
                </a:solidFill>
              </a:rPr>
              <a:t>1. Chia hình đã cho thành các hình đã học.</a:t>
            </a:r>
            <a:endParaRPr lang="en-US" b="1" i="1">
              <a:solidFill>
                <a:srgbClr val="0000CC"/>
              </a:solidFill>
            </a:endParaRPr>
          </a:p>
          <a:p>
            <a:pPr algn="just" eaLnBrk="1" hangingPunct="1">
              <a:spcBef>
                <a:spcPct val="50000"/>
              </a:spcBef>
            </a:pPr>
            <a:endParaRPr lang="en-US" sz="1600"/>
          </a:p>
        </p:txBody>
      </p:sp>
      <p:sp>
        <p:nvSpPr>
          <p:cNvPr id="188433" name="Rectangle 17"/>
          <p:cNvSpPr>
            <a:spLocks noChangeArrowheads="1"/>
          </p:cNvSpPr>
          <p:nvPr/>
        </p:nvSpPr>
        <p:spPr bwMode="auto">
          <a:xfrm>
            <a:off x="838200" y="304800"/>
            <a:ext cx="7467600" cy="1143000"/>
          </a:xfrm>
          <a:prstGeom prst="rect">
            <a:avLst/>
          </a:prstGeom>
          <a:gradFill rotWithShape="1">
            <a:gsLst>
              <a:gs pos="0">
                <a:srgbClr val="FFFF99"/>
              </a:gs>
              <a:gs pos="50000">
                <a:schemeClr val="bg1"/>
              </a:gs>
              <a:gs pos="100000">
                <a:srgbClr val="FFFF99"/>
              </a:gs>
            </a:gsLst>
            <a:lin ang="5400000" scaled="1"/>
          </a:gradFill>
          <a:ln w="57150" cmpd="thinThick">
            <a:solidFill>
              <a:srgbClr val="33CC33"/>
            </a:solidFill>
            <a:miter lim="800000"/>
            <a:headEnd/>
            <a:tailEnd/>
          </a:ln>
          <a:effectLst/>
        </p:spPr>
        <p:txBody>
          <a:bodyPr anchor="ctr"/>
          <a:lstStyle/>
          <a:p>
            <a:pPr algn="ctr">
              <a:defRPr/>
            </a:pPr>
            <a:r>
              <a:rPr lang="en-US" sz="2800" b="1" dirty="0" err="1">
                <a:solidFill>
                  <a:srgbClr val="0000CC"/>
                </a:solidFill>
                <a:latin typeface="Times New Roman" pitchFamily="18" charset="0"/>
                <a:cs typeface="Times New Roman" pitchFamily="18" charset="0"/>
              </a:rPr>
              <a:t>Vậy</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muốn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tính</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tích</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một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hình</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không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thuộc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dạng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hình</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đã</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học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ta</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làm</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thế</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nào</a:t>
            </a:r>
            <a:r>
              <a:rPr lang="en-US" sz="2800" b="1" dirty="0">
                <a:solidFill>
                  <a:srgbClr val="0000CC"/>
                </a:solidFill>
                <a:latin typeface="Times New Roman" pitchFamily="18" charset="0"/>
                <a:cs typeface="Times New Roman" pitchFamily="18" charset="0"/>
              </a:rPr>
              <a:t> ?</a:t>
            </a:r>
          </a:p>
        </p:txBody>
      </p:sp>
      <p:sp>
        <p:nvSpPr>
          <p:cNvPr id="188434" name="Line 18"/>
          <p:cNvSpPr>
            <a:spLocks noChangeShapeType="1"/>
          </p:cNvSpPr>
          <p:nvPr/>
        </p:nvSpPr>
        <p:spPr bwMode="auto">
          <a:xfrm flipH="1">
            <a:off x="1905000" y="1524000"/>
            <a:ext cx="2590800" cy="22098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8437" name="AutoShape 21"/>
          <p:cNvSpPr>
            <a:spLocks noChangeArrowheads="1"/>
          </p:cNvSpPr>
          <p:nvPr/>
        </p:nvSpPr>
        <p:spPr bwMode="auto">
          <a:xfrm>
            <a:off x="3124200" y="5105400"/>
            <a:ext cx="762000" cy="304800"/>
          </a:xfrm>
          <a:prstGeom prst="rightArrow">
            <a:avLst>
              <a:gd name="adj1" fmla="val 50000"/>
              <a:gd name="adj2" fmla="val 57141"/>
            </a:avLst>
          </a:prstGeom>
          <a:gradFill rotWithShape="1">
            <a:gsLst>
              <a:gs pos="0">
                <a:schemeClr val="accent1"/>
              </a:gs>
              <a:gs pos="100000">
                <a:schemeClr val="bg1"/>
              </a:gs>
            </a:gsLst>
            <a:lin ang="5400000" scaled="1"/>
          </a:gradFill>
          <a:ln w="9525" algn="ctr">
            <a:solidFill>
              <a:schemeClr val="tx1"/>
            </a:solidFill>
            <a:miter lim="800000"/>
            <a:headEnd/>
            <a:tailEnd/>
          </a:ln>
        </p:spPr>
        <p:txBody>
          <a:bodyPr wrap="none" anchor="ctr"/>
          <a:lstStyle/>
          <a:p>
            <a:endParaRPr lang="en-US"/>
          </a:p>
        </p:txBody>
      </p:sp>
      <p:sp>
        <p:nvSpPr>
          <p:cNvPr id="188438" name="Rectangle 22"/>
          <p:cNvSpPr>
            <a:spLocks noChangeArrowheads="1"/>
          </p:cNvSpPr>
          <p:nvPr/>
        </p:nvSpPr>
        <p:spPr bwMode="auto">
          <a:xfrm>
            <a:off x="4191000" y="4800600"/>
            <a:ext cx="1143000" cy="990600"/>
          </a:xfrm>
          <a:prstGeom prst="rect">
            <a:avLst/>
          </a:prstGeom>
          <a:solidFill>
            <a:srgbClr val="E74A0B"/>
          </a:solidFill>
          <a:ln w="9525" algn="ctr">
            <a:solidFill>
              <a:schemeClr val="tx1"/>
            </a:solidFill>
            <a:miter lim="800000"/>
            <a:headEnd/>
            <a:tailEnd/>
          </a:ln>
        </p:spPr>
        <p:txBody>
          <a:bodyPr wrap="none" anchor="ctr"/>
          <a:lstStyle/>
          <a:p>
            <a:endParaRPr lang="en-US"/>
          </a:p>
        </p:txBody>
      </p:sp>
      <p:sp>
        <p:nvSpPr>
          <p:cNvPr id="188439" name="Rectangle 23"/>
          <p:cNvSpPr>
            <a:spLocks noChangeArrowheads="1"/>
          </p:cNvSpPr>
          <p:nvPr/>
        </p:nvSpPr>
        <p:spPr bwMode="auto">
          <a:xfrm>
            <a:off x="4191000" y="4800600"/>
            <a:ext cx="1752600" cy="990600"/>
          </a:xfrm>
          <a:prstGeom prst="rect">
            <a:avLst/>
          </a:prstGeom>
          <a:solidFill>
            <a:srgbClr val="006600"/>
          </a:solidFill>
          <a:ln w="9525" algn="ctr">
            <a:solidFill>
              <a:schemeClr val="tx1"/>
            </a:solidFill>
            <a:miter lim="800000"/>
            <a:headEnd/>
            <a:tailEnd/>
          </a:ln>
        </p:spPr>
        <p:txBody>
          <a:bodyPr wrap="none" anchor="ctr"/>
          <a:lstStyle/>
          <a:p>
            <a:endParaRPr lang="en-US"/>
          </a:p>
        </p:txBody>
      </p:sp>
      <p:sp>
        <p:nvSpPr>
          <p:cNvPr id="188440" name="AutoShape 24"/>
          <p:cNvSpPr>
            <a:spLocks noChangeArrowheads="1"/>
          </p:cNvSpPr>
          <p:nvPr/>
        </p:nvSpPr>
        <p:spPr bwMode="auto">
          <a:xfrm>
            <a:off x="4343400" y="4572000"/>
            <a:ext cx="1371600" cy="1219200"/>
          </a:xfrm>
          <a:prstGeom prst="triangle">
            <a:avLst>
              <a:gd name="adj" fmla="val 50000"/>
            </a:avLst>
          </a:prstGeom>
          <a:solidFill>
            <a:srgbClr val="800000"/>
          </a:solidFill>
          <a:ln w="9525" algn="ctr">
            <a:solidFill>
              <a:schemeClr val="tx1"/>
            </a:solidFill>
            <a:miter lim="800000"/>
            <a:headEnd/>
            <a:tailEnd/>
          </a:ln>
        </p:spPr>
        <p:txBody>
          <a:bodyPr wrap="none" anchor="ctr"/>
          <a:lstStyle/>
          <a:p>
            <a:endParaRPr lang="en-US"/>
          </a:p>
        </p:txBody>
      </p:sp>
      <p:sp>
        <p:nvSpPr>
          <p:cNvPr id="188441" name="AutoShape 25"/>
          <p:cNvSpPr>
            <a:spLocks noChangeArrowheads="1"/>
          </p:cNvSpPr>
          <p:nvPr/>
        </p:nvSpPr>
        <p:spPr bwMode="auto">
          <a:xfrm flipV="1">
            <a:off x="4114800" y="4876800"/>
            <a:ext cx="2438400" cy="914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4310D2"/>
          </a:solidFill>
          <a:ln w="9525" algn="ctr">
            <a:solidFill>
              <a:schemeClr val="tx1"/>
            </a:solidFill>
            <a:miter lim="800000"/>
            <a:headEnd/>
            <a:tailEnd/>
          </a:ln>
        </p:spPr>
        <p:txBody>
          <a:bodyPr wrap="none" anchor="ctr"/>
          <a:lstStyle/>
          <a:p>
            <a:endParaRPr lang="en-US"/>
          </a:p>
        </p:txBody>
      </p:sp>
      <p:sp>
        <p:nvSpPr>
          <p:cNvPr id="188442" name="AutoShape 26"/>
          <p:cNvSpPr>
            <a:spLocks noChangeArrowheads="1"/>
          </p:cNvSpPr>
          <p:nvPr/>
        </p:nvSpPr>
        <p:spPr bwMode="auto">
          <a:xfrm>
            <a:off x="4419600" y="4267200"/>
            <a:ext cx="1447800" cy="1905000"/>
          </a:xfrm>
          <a:prstGeom prst="diamond">
            <a:avLst/>
          </a:prstGeom>
          <a:solidFill>
            <a:srgbClr val="F75766"/>
          </a:solidFill>
          <a:ln w="9525" algn="ctr">
            <a:solidFill>
              <a:schemeClr val="tx1"/>
            </a:solidFill>
            <a:miter lim="800000"/>
            <a:headEnd/>
            <a:tailEnd/>
          </a:ln>
        </p:spPr>
        <p:txBody>
          <a:bodyPr wrap="none" anchor="ctr"/>
          <a:lstStyle/>
          <a:p>
            <a:endParaRPr lang="en-US"/>
          </a:p>
        </p:txBody>
      </p:sp>
      <p:sp>
        <p:nvSpPr>
          <p:cNvPr id="188448" name="Rectangle 32"/>
          <p:cNvSpPr>
            <a:spLocks noChangeArrowheads="1"/>
          </p:cNvSpPr>
          <p:nvPr/>
        </p:nvSpPr>
        <p:spPr bwMode="auto">
          <a:xfrm>
            <a:off x="3276600" y="3733800"/>
            <a:ext cx="2590800" cy="1589088"/>
          </a:xfrm>
          <a:prstGeom prst="rect">
            <a:avLst/>
          </a:prstGeom>
          <a:gradFill rotWithShape="1">
            <a:gsLst>
              <a:gs pos="0">
                <a:srgbClr val="A1CBB4"/>
              </a:gs>
              <a:gs pos="100000">
                <a:schemeClr val="bg1"/>
              </a:gs>
            </a:gsLst>
            <a:lin ang="5400000" scaled="1"/>
          </a:gradFill>
          <a:ln w="38100" cmpd="dbl" algn="ctr">
            <a:solidFill>
              <a:srgbClr val="F95561"/>
            </a:solidFill>
            <a:miter lim="800000"/>
            <a:headEnd/>
            <a:tailEnd/>
          </a:ln>
        </p:spPr>
        <p:txBody>
          <a:bodyPr wrap="none" anchor="ctr"/>
          <a:lstStyle/>
          <a:p>
            <a:endParaRPr lang="en-US"/>
          </a:p>
        </p:txBody>
      </p:sp>
      <p:sp>
        <p:nvSpPr>
          <p:cNvPr id="188449" name="Text Box 33"/>
          <p:cNvSpPr txBox="1">
            <a:spLocks noChangeArrowheads="1"/>
          </p:cNvSpPr>
          <p:nvPr/>
        </p:nvSpPr>
        <p:spPr bwMode="auto">
          <a:xfrm>
            <a:off x="3429000" y="3810000"/>
            <a:ext cx="230028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Clr>
                <a:schemeClr val="tx2"/>
              </a:buClr>
              <a:buFont typeface="Wingdings" pitchFamily="2" charset="2"/>
              <a:buNone/>
            </a:pPr>
            <a:r>
              <a:rPr lang="en-US" sz="2400" b="1">
                <a:solidFill>
                  <a:srgbClr val="006600"/>
                </a:solidFill>
              </a:rPr>
              <a:t>2. Tính diện tích các hình mới tạo thành</a:t>
            </a:r>
          </a:p>
          <a:p>
            <a:pPr algn="ctr" eaLnBrk="1" hangingPunct="1">
              <a:spcBef>
                <a:spcPct val="50000"/>
              </a:spcBef>
            </a:pPr>
            <a:endParaRPr lang="en-US" sz="2400">
              <a:solidFill>
                <a:srgbClr val="006600"/>
              </a:solidFill>
            </a:endParaRPr>
          </a:p>
        </p:txBody>
      </p:sp>
      <p:sp>
        <p:nvSpPr>
          <p:cNvPr id="188451" name="Rectangle 35"/>
          <p:cNvSpPr>
            <a:spLocks noChangeArrowheads="1"/>
          </p:cNvSpPr>
          <p:nvPr/>
        </p:nvSpPr>
        <p:spPr bwMode="auto">
          <a:xfrm>
            <a:off x="6019800" y="3733800"/>
            <a:ext cx="2819400" cy="1600200"/>
          </a:xfrm>
          <a:prstGeom prst="rect">
            <a:avLst/>
          </a:prstGeom>
          <a:gradFill rotWithShape="1">
            <a:gsLst>
              <a:gs pos="0">
                <a:srgbClr val="EEF58F"/>
              </a:gs>
              <a:gs pos="100000">
                <a:schemeClr val="bg1"/>
              </a:gs>
            </a:gsLst>
            <a:lin ang="5400000" scaled="1"/>
          </a:gradFill>
          <a:ln w="38100" cmpd="dbl" algn="ctr">
            <a:solidFill>
              <a:srgbClr val="F95561"/>
            </a:solidFill>
            <a:miter lim="800000"/>
            <a:headEnd/>
            <a:tailEnd/>
          </a:ln>
        </p:spPr>
        <p:txBody>
          <a:bodyPr wrap="none" anchor="ctr"/>
          <a:lstStyle/>
          <a:p>
            <a:endParaRPr lang="en-US" sz="1600"/>
          </a:p>
        </p:txBody>
      </p:sp>
      <p:sp>
        <p:nvSpPr>
          <p:cNvPr id="188452" name="Text Box 36"/>
          <p:cNvSpPr txBox="1">
            <a:spLocks noChangeArrowheads="1"/>
          </p:cNvSpPr>
          <p:nvPr/>
        </p:nvSpPr>
        <p:spPr bwMode="auto">
          <a:xfrm>
            <a:off x="6019800" y="4191000"/>
            <a:ext cx="2743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Clr>
                <a:schemeClr val="tx2"/>
              </a:buClr>
              <a:buFont typeface="Wingdings" pitchFamily="2" charset="2"/>
              <a:buNone/>
            </a:pPr>
            <a:r>
              <a:rPr lang="en-US" sz="2400" b="1">
                <a:solidFill>
                  <a:srgbClr val="800000"/>
                </a:solidFill>
              </a:rPr>
              <a:t>3. Tính diện tích hình đã cho.</a:t>
            </a:r>
            <a:endParaRPr lang="en-US" sz="2400">
              <a:solidFill>
                <a:srgbClr val="800000"/>
              </a:solidFill>
            </a:endParaRPr>
          </a:p>
        </p:txBody>
      </p:sp>
      <p:sp>
        <p:nvSpPr>
          <p:cNvPr id="6166" name="Line 37"/>
          <p:cNvSpPr>
            <a:spLocks noChangeShapeType="1"/>
          </p:cNvSpPr>
          <p:nvPr/>
        </p:nvSpPr>
        <p:spPr bwMode="auto">
          <a:xfrm>
            <a:off x="4495800" y="1524000"/>
            <a:ext cx="46038" cy="2133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37"/>
          <p:cNvSpPr>
            <a:spLocks noChangeShapeType="1"/>
          </p:cNvSpPr>
          <p:nvPr/>
        </p:nvSpPr>
        <p:spPr bwMode="auto">
          <a:xfrm>
            <a:off x="4572000" y="1524000"/>
            <a:ext cx="2819400" cy="22098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37"/>
          <p:cNvSpPr>
            <a:spLocks noChangeShapeType="1"/>
          </p:cNvSpPr>
          <p:nvPr/>
        </p:nvSpPr>
        <p:spPr bwMode="auto">
          <a:xfrm flipH="1">
            <a:off x="1905000" y="1600200"/>
            <a:ext cx="2514600" cy="2133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9" name="Line 37"/>
          <p:cNvSpPr>
            <a:spLocks noChangeShapeType="1"/>
          </p:cNvSpPr>
          <p:nvPr/>
        </p:nvSpPr>
        <p:spPr bwMode="auto">
          <a:xfrm>
            <a:off x="4572000" y="1524000"/>
            <a:ext cx="2819400" cy="22098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88433"/>
                                        </p:tgtEl>
                                        <p:attrNameLst>
                                          <p:attrName>style.visibility</p:attrName>
                                        </p:attrNameLst>
                                      </p:cBhvr>
                                      <p:to>
                                        <p:strVal val="visible"/>
                                      </p:to>
                                    </p:set>
                                    <p:anim from="(-#ppt_w/2)" to="(#ppt_x)" calcmode="lin" valueType="num">
                                      <p:cBhvr>
                                        <p:cTn id="7" dur="600" fill="hold">
                                          <p:stCondLst>
                                            <p:cond delay="0"/>
                                          </p:stCondLst>
                                        </p:cTn>
                                        <p:tgtEl>
                                          <p:spTgt spid="188433"/>
                                        </p:tgtEl>
                                        <p:attrNameLst>
                                          <p:attrName>ppt_x</p:attrName>
                                        </p:attrNameLst>
                                      </p:cBhvr>
                                    </p:anim>
                                    <p:anim from="0" to="-1.0" calcmode="lin" valueType="num">
                                      <p:cBhvr>
                                        <p:cTn id="8" dur="200" decel="50000" autoRev="1" fill="hold">
                                          <p:stCondLst>
                                            <p:cond delay="600"/>
                                          </p:stCondLst>
                                        </p:cTn>
                                        <p:tgtEl>
                                          <p:spTgt spid="188433"/>
                                        </p:tgtEl>
                                        <p:attrNameLst>
                                          <p:attrName>xshear</p:attrName>
                                        </p:attrNameLst>
                                      </p:cBhvr>
                                    </p:anim>
                                    <p:animScale>
                                      <p:cBhvr>
                                        <p:cTn id="9" dur="200" decel="100000" autoRev="1" fill="hold">
                                          <p:stCondLst>
                                            <p:cond delay="600"/>
                                          </p:stCondLst>
                                        </p:cTn>
                                        <p:tgtEl>
                                          <p:spTgt spid="188433"/>
                                        </p:tgtEl>
                                      </p:cBhvr>
                                      <p:from x="100000" y="100000"/>
                                      <p:to x="80000" y="100000"/>
                                    </p:animScale>
                                    <p:anim by="(#ppt_h/3+#ppt_w*0.1)" calcmode="lin" valueType="num">
                                      <p:cBhvr additive="sum">
                                        <p:cTn id="10" dur="200" decel="100000" autoRev="1" fill="hold">
                                          <p:stCondLst>
                                            <p:cond delay="600"/>
                                          </p:stCondLst>
                                        </p:cTn>
                                        <p:tgtEl>
                                          <p:spTgt spid="188433"/>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88434"/>
                                        </p:tgtEl>
                                        <p:attrNameLst>
                                          <p:attrName>style.visibility</p:attrName>
                                        </p:attrNameLst>
                                      </p:cBhvr>
                                      <p:to>
                                        <p:strVal val="visible"/>
                                      </p:to>
                                    </p:set>
                                    <p:animEffect transition="in" filter="fade">
                                      <p:cBhvr>
                                        <p:cTn id="15" dur="1000"/>
                                        <p:tgtEl>
                                          <p:spTgt spid="188434"/>
                                        </p:tgtEl>
                                      </p:cBhvr>
                                    </p:animEffect>
                                    <p:anim calcmode="lin" valueType="num">
                                      <p:cBhvr>
                                        <p:cTn id="16" dur="1000" fill="hold"/>
                                        <p:tgtEl>
                                          <p:spTgt spid="188434"/>
                                        </p:tgtEl>
                                        <p:attrNameLst>
                                          <p:attrName>ppt_x</p:attrName>
                                        </p:attrNameLst>
                                      </p:cBhvr>
                                      <p:tavLst>
                                        <p:tav tm="0">
                                          <p:val>
                                            <p:strVal val="#ppt_x"/>
                                          </p:val>
                                        </p:tav>
                                        <p:tav tm="100000">
                                          <p:val>
                                            <p:strVal val="#ppt_x"/>
                                          </p:val>
                                        </p:tav>
                                      </p:tavLst>
                                    </p:anim>
                                    <p:anim calcmode="lin" valueType="num">
                                      <p:cBhvr>
                                        <p:cTn id="17" dur="1000" fill="hold"/>
                                        <p:tgtEl>
                                          <p:spTgt spid="188434"/>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188426"/>
                                        </p:tgtEl>
                                        <p:attrNameLst>
                                          <p:attrName>style.visibility</p:attrName>
                                        </p:attrNameLst>
                                      </p:cBhvr>
                                      <p:to>
                                        <p:strVal val="visible"/>
                                      </p:to>
                                    </p:set>
                                    <p:animEffect transition="in" filter="fade">
                                      <p:cBhvr>
                                        <p:cTn id="20" dur="1000"/>
                                        <p:tgtEl>
                                          <p:spTgt spid="188426"/>
                                        </p:tgtEl>
                                      </p:cBhvr>
                                    </p:animEffect>
                                    <p:anim calcmode="lin" valueType="num">
                                      <p:cBhvr>
                                        <p:cTn id="21" dur="1000" fill="hold"/>
                                        <p:tgtEl>
                                          <p:spTgt spid="188426"/>
                                        </p:tgtEl>
                                        <p:attrNameLst>
                                          <p:attrName>ppt_x</p:attrName>
                                        </p:attrNameLst>
                                      </p:cBhvr>
                                      <p:tavLst>
                                        <p:tav tm="0">
                                          <p:val>
                                            <p:strVal val="#ppt_x"/>
                                          </p:val>
                                        </p:tav>
                                        <p:tav tm="100000">
                                          <p:val>
                                            <p:strVal val="#ppt_x"/>
                                          </p:val>
                                        </p:tav>
                                      </p:tavLst>
                                    </p:anim>
                                    <p:anim calcmode="lin" valueType="num">
                                      <p:cBhvr>
                                        <p:cTn id="22" dur="1000" fill="hold"/>
                                        <p:tgtEl>
                                          <p:spTgt spid="188426"/>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88428"/>
                                        </p:tgtEl>
                                        <p:attrNameLst>
                                          <p:attrName>style.visibility</p:attrName>
                                        </p:attrNameLst>
                                      </p:cBhvr>
                                      <p:to>
                                        <p:strVal val="visible"/>
                                      </p:to>
                                    </p:set>
                                    <p:animEffect transition="in" filter="fade">
                                      <p:cBhvr>
                                        <p:cTn id="25" dur="1000"/>
                                        <p:tgtEl>
                                          <p:spTgt spid="188428"/>
                                        </p:tgtEl>
                                      </p:cBhvr>
                                    </p:animEffect>
                                    <p:anim calcmode="lin" valueType="num">
                                      <p:cBhvr>
                                        <p:cTn id="26" dur="1000" fill="hold"/>
                                        <p:tgtEl>
                                          <p:spTgt spid="188428"/>
                                        </p:tgtEl>
                                        <p:attrNameLst>
                                          <p:attrName>ppt_x</p:attrName>
                                        </p:attrNameLst>
                                      </p:cBhvr>
                                      <p:tavLst>
                                        <p:tav tm="0">
                                          <p:val>
                                            <p:strVal val="#ppt_x"/>
                                          </p:val>
                                        </p:tav>
                                        <p:tav tm="100000">
                                          <p:val>
                                            <p:strVal val="#ppt_x"/>
                                          </p:val>
                                        </p:tav>
                                      </p:tavLst>
                                    </p:anim>
                                    <p:anim calcmode="lin" valueType="num">
                                      <p:cBhvr>
                                        <p:cTn id="27" dur="1000" fill="hold"/>
                                        <p:tgtEl>
                                          <p:spTgt spid="188428"/>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grpId="0" nodeType="clickEffect">
                                  <p:stCondLst>
                                    <p:cond delay="0"/>
                                  </p:stCondLst>
                                  <p:childTnLst>
                                    <p:set>
                                      <p:cBhvr>
                                        <p:cTn id="31" dur="1" fill="hold">
                                          <p:stCondLst>
                                            <p:cond delay="0"/>
                                          </p:stCondLst>
                                        </p:cTn>
                                        <p:tgtEl>
                                          <p:spTgt spid="188437"/>
                                        </p:tgtEl>
                                        <p:attrNameLst>
                                          <p:attrName>style.visibility</p:attrName>
                                        </p:attrNameLst>
                                      </p:cBhvr>
                                      <p:to>
                                        <p:strVal val="visible"/>
                                      </p:to>
                                    </p:set>
                                    <p:anim from="(-#ppt_w/2)" to="(#ppt_x)" calcmode="lin" valueType="num">
                                      <p:cBhvr>
                                        <p:cTn id="32" dur="600" fill="hold">
                                          <p:stCondLst>
                                            <p:cond delay="0"/>
                                          </p:stCondLst>
                                        </p:cTn>
                                        <p:tgtEl>
                                          <p:spTgt spid="188437"/>
                                        </p:tgtEl>
                                        <p:attrNameLst>
                                          <p:attrName>ppt_x</p:attrName>
                                        </p:attrNameLst>
                                      </p:cBhvr>
                                    </p:anim>
                                    <p:anim from="0" to="-1.0" calcmode="lin" valueType="num">
                                      <p:cBhvr>
                                        <p:cTn id="33" dur="200" decel="50000" autoRev="1" fill="hold">
                                          <p:stCondLst>
                                            <p:cond delay="600"/>
                                          </p:stCondLst>
                                        </p:cTn>
                                        <p:tgtEl>
                                          <p:spTgt spid="188437"/>
                                        </p:tgtEl>
                                        <p:attrNameLst>
                                          <p:attrName>xshear</p:attrName>
                                        </p:attrNameLst>
                                      </p:cBhvr>
                                    </p:anim>
                                    <p:animScale>
                                      <p:cBhvr>
                                        <p:cTn id="34" dur="200" decel="100000" autoRev="1" fill="hold">
                                          <p:stCondLst>
                                            <p:cond delay="600"/>
                                          </p:stCondLst>
                                        </p:cTn>
                                        <p:tgtEl>
                                          <p:spTgt spid="188437"/>
                                        </p:tgtEl>
                                      </p:cBhvr>
                                      <p:from x="100000" y="100000"/>
                                      <p:to x="80000" y="100000"/>
                                    </p:animScale>
                                    <p:anim by="(#ppt_h/3+#ppt_w*0.1)" calcmode="lin" valueType="num">
                                      <p:cBhvr additive="sum">
                                        <p:cTn id="35" dur="200" decel="100000" autoRev="1" fill="hold">
                                          <p:stCondLst>
                                            <p:cond delay="600"/>
                                          </p:stCondLst>
                                        </p:cTn>
                                        <p:tgtEl>
                                          <p:spTgt spid="188437"/>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188438"/>
                                        </p:tgtEl>
                                        <p:attrNameLst>
                                          <p:attrName>style.visibility</p:attrName>
                                        </p:attrNameLst>
                                      </p:cBhvr>
                                      <p:to>
                                        <p:strVal val="visible"/>
                                      </p:to>
                                    </p:set>
                                    <p:anim calcmode="lin" valueType="num">
                                      <p:cBhvr>
                                        <p:cTn id="40" dur="500" fill="hold"/>
                                        <p:tgtEl>
                                          <p:spTgt spid="188438"/>
                                        </p:tgtEl>
                                        <p:attrNameLst>
                                          <p:attrName>ppt_w</p:attrName>
                                        </p:attrNameLst>
                                      </p:cBhvr>
                                      <p:tavLst>
                                        <p:tav tm="0">
                                          <p:val>
                                            <p:fltVal val="0"/>
                                          </p:val>
                                        </p:tav>
                                        <p:tav tm="100000">
                                          <p:val>
                                            <p:strVal val="#ppt_w"/>
                                          </p:val>
                                        </p:tav>
                                      </p:tavLst>
                                    </p:anim>
                                    <p:anim calcmode="lin" valueType="num">
                                      <p:cBhvr>
                                        <p:cTn id="41" dur="500" fill="hold"/>
                                        <p:tgtEl>
                                          <p:spTgt spid="188438"/>
                                        </p:tgtEl>
                                        <p:attrNameLst>
                                          <p:attrName>ppt_h</p:attrName>
                                        </p:attrNameLst>
                                      </p:cBhvr>
                                      <p:tavLst>
                                        <p:tav tm="0">
                                          <p:val>
                                            <p:fltVal val="0"/>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xit" presetSubtype="4" fill="hold" grpId="1" nodeType="clickEffect">
                                  <p:stCondLst>
                                    <p:cond delay="0"/>
                                  </p:stCondLst>
                                  <p:childTnLst>
                                    <p:anim calcmode="lin" valueType="num">
                                      <p:cBhvr additive="base">
                                        <p:cTn id="45" dur="500"/>
                                        <p:tgtEl>
                                          <p:spTgt spid="188438"/>
                                        </p:tgtEl>
                                        <p:attrNameLst>
                                          <p:attrName>ppt_x</p:attrName>
                                        </p:attrNameLst>
                                      </p:cBhvr>
                                      <p:tavLst>
                                        <p:tav tm="0">
                                          <p:val>
                                            <p:strVal val="ppt_x"/>
                                          </p:val>
                                        </p:tav>
                                        <p:tav tm="100000">
                                          <p:val>
                                            <p:strVal val="ppt_x"/>
                                          </p:val>
                                        </p:tav>
                                      </p:tavLst>
                                    </p:anim>
                                    <p:anim calcmode="lin" valueType="num">
                                      <p:cBhvr additive="base">
                                        <p:cTn id="46" dur="500"/>
                                        <p:tgtEl>
                                          <p:spTgt spid="188438"/>
                                        </p:tgtEl>
                                        <p:attrNameLst>
                                          <p:attrName>ppt_y</p:attrName>
                                        </p:attrNameLst>
                                      </p:cBhvr>
                                      <p:tavLst>
                                        <p:tav tm="0">
                                          <p:val>
                                            <p:strVal val="ppt_y"/>
                                          </p:val>
                                        </p:tav>
                                        <p:tav tm="100000">
                                          <p:val>
                                            <p:strVal val="1+ppt_h/2"/>
                                          </p:val>
                                        </p:tav>
                                      </p:tavLst>
                                    </p:anim>
                                    <p:set>
                                      <p:cBhvr>
                                        <p:cTn id="47" dur="1" fill="hold">
                                          <p:stCondLst>
                                            <p:cond delay="499"/>
                                          </p:stCondLst>
                                        </p:cTn>
                                        <p:tgtEl>
                                          <p:spTgt spid="188438"/>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3" presetClass="entr" presetSubtype="16" fill="hold" grpId="0" nodeType="clickEffect">
                                  <p:stCondLst>
                                    <p:cond delay="0"/>
                                  </p:stCondLst>
                                  <p:childTnLst>
                                    <p:set>
                                      <p:cBhvr>
                                        <p:cTn id="51" dur="1" fill="hold">
                                          <p:stCondLst>
                                            <p:cond delay="0"/>
                                          </p:stCondLst>
                                        </p:cTn>
                                        <p:tgtEl>
                                          <p:spTgt spid="188439"/>
                                        </p:tgtEl>
                                        <p:attrNameLst>
                                          <p:attrName>style.visibility</p:attrName>
                                        </p:attrNameLst>
                                      </p:cBhvr>
                                      <p:to>
                                        <p:strVal val="visible"/>
                                      </p:to>
                                    </p:set>
                                    <p:anim calcmode="lin" valueType="num">
                                      <p:cBhvr>
                                        <p:cTn id="52" dur="500" fill="hold"/>
                                        <p:tgtEl>
                                          <p:spTgt spid="188439"/>
                                        </p:tgtEl>
                                        <p:attrNameLst>
                                          <p:attrName>ppt_w</p:attrName>
                                        </p:attrNameLst>
                                      </p:cBhvr>
                                      <p:tavLst>
                                        <p:tav tm="0">
                                          <p:val>
                                            <p:fltVal val="0"/>
                                          </p:val>
                                        </p:tav>
                                        <p:tav tm="100000">
                                          <p:val>
                                            <p:strVal val="#ppt_w"/>
                                          </p:val>
                                        </p:tav>
                                      </p:tavLst>
                                    </p:anim>
                                    <p:anim calcmode="lin" valueType="num">
                                      <p:cBhvr>
                                        <p:cTn id="53" dur="500" fill="hold"/>
                                        <p:tgtEl>
                                          <p:spTgt spid="188439"/>
                                        </p:tgtEl>
                                        <p:attrNameLst>
                                          <p:attrName>ppt_h</p:attrName>
                                        </p:attrNameLst>
                                      </p:cBhvr>
                                      <p:tavLst>
                                        <p:tav tm="0">
                                          <p:val>
                                            <p:fltVal val="0"/>
                                          </p:val>
                                        </p:tav>
                                        <p:tav tm="100000">
                                          <p:val>
                                            <p:strVal val="#ppt_h"/>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xit" presetSubtype="4" fill="hold" grpId="1" nodeType="clickEffect">
                                  <p:stCondLst>
                                    <p:cond delay="0"/>
                                  </p:stCondLst>
                                  <p:childTnLst>
                                    <p:anim calcmode="lin" valueType="num">
                                      <p:cBhvr additive="base">
                                        <p:cTn id="57" dur="500"/>
                                        <p:tgtEl>
                                          <p:spTgt spid="188439"/>
                                        </p:tgtEl>
                                        <p:attrNameLst>
                                          <p:attrName>ppt_x</p:attrName>
                                        </p:attrNameLst>
                                      </p:cBhvr>
                                      <p:tavLst>
                                        <p:tav tm="0">
                                          <p:val>
                                            <p:strVal val="ppt_x"/>
                                          </p:val>
                                        </p:tav>
                                        <p:tav tm="100000">
                                          <p:val>
                                            <p:strVal val="ppt_x"/>
                                          </p:val>
                                        </p:tav>
                                      </p:tavLst>
                                    </p:anim>
                                    <p:anim calcmode="lin" valueType="num">
                                      <p:cBhvr additive="base">
                                        <p:cTn id="58" dur="500"/>
                                        <p:tgtEl>
                                          <p:spTgt spid="188439"/>
                                        </p:tgtEl>
                                        <p:attrNameLst>
                                          <p:attrName>ppt_y</p:attrName>
                                        </p:attrNameLst>
                                      </p:cBhvr>
                                      <p:tavLst>
                                        <p:tav tm="0">
                                          <p:val>
                                            <p:strVal val="ppt_y"/>
                                          </p:val>
                                        </p:tav>
                                        <p:tav tm="100000">
                                          <p:val>
                                            <p:strVal val="1+ppt_h/2"/>
                                          </p:val>
                                        </p:tav>
                                      </p:tavLst>
                                    </p:anim>
                                    <p:set>
                                      <p:cBhvr>
                                        <p:cTn id="59" dur="1" fill="hold">
                                          <p:stCondLst>
                                            <p:cond delay="499"/>
                                          </p:stCondLst>
                                        </p:cTn>
                                        <p:tgtEl>
                                          <p:spTgt spid="188439"/>
                                        </p:tgtEl>
                                        <p:attrNameLst>
                                          <p:attrName>style.visibility</p:attrName>
                                        </p:attrNameLst>
                                      </p:cBhvr>
                                      <p:to>
                                        <p:strVal val="hidden"/>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23" presetClass="entr" presetSubtype="16" fill="hold" grpId="0" nodeType="clickEffect">
                                  <p:stCondLst>
                                    <p:cond delay="0"/>
                                  </p:stCondLst>
                                  <p:childTnLst>
                                    <p:set>
                                      <p:cBhvr>
                                        <p:cTn id="63" dur="1" fill="hold">
                                          <p:stCondLst>
                                            <p:cond delay="0"/>
                                          </p:stCondLst>
                                        </p:cTn>
                                        <p:tgtEl>
                                          <p:spTgt spid="188440"/>
                                        </p:tgtEl>
                                        <p:attrNameLst>
                                          <p:attrName>style.visibility</p:attrName>
                                        </p:attrNameLst>
                                      </p:cBhvr>
                                      <p:to>
                                        <p:strVal val="visible"/>
                                      </p:to>
                                    </p:set>
                                    <p:anim calcmode="lin" valueType="num">
                                      <p:cBhvr>
                                        <p:cTn id="64" dur="500" fill="hold"/>
                                        <p:tgtEl>
                                          <p:spTgt spid="188440"/>
                                        </p:tgtEl>
                                        <p:attrNameLst>
                                          <p:attrName>ppt_w</p:attrName>
                                        </p:attrNameLst>
                                      </p:cBhvr>
                                      <p:tavLst>
                                        <p:tav tm="0">
                                          <p:val>
                                            <p:fltVal val="0"/>
                                          </p:val>
                                        </p:tav>
                                        <p:tav tm="100000">
                                          <p:val>
                                            <p:strVal val="#ppt_w"/>
                                          </p:val>
                                        </p:tav>
                                      </p:tavLst>
                                    </p:anim>
                                    <p:anim calcmode="lin" valueType="num">
                                      <p:cBhvr>
                                        <p:cTn id="65" dur="500" fill="hold"/>
                                        <p:tgtEl>
                                          <p:spTgt spid="188440"/>
                                        </p:tgtEl>
                                        <p:attrNameLst>
                                          <p:attrName>ppt_h</p:attrName>
                                        </p:attrNameLst>
                                      </p:cBhvr>
                                      <p:tavLst>
                                        <p:tav tm="0">
                                          <p:val>
                                            <p:fltVal val="0"/>
                                          </p:val>
                                        </p:tav>
                                        <p:tav tm="100000">
                                          <p:val>
                                            <p:strVal val="#ppt_h"/>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xit" presetSubtype="4" fill="hold" grpId="1" nodeType="clickEffect">
                                  <p:stCondLst>
                                    <p:cond delay="0"/>
                                  </p:stCondLst>
                                  <p:childTnLst>
                                    <p:anim calcmode="lin" valueType="num">
                                      <p:cBhvr additive="base">
                                        <p:cTn id="69" dur="500"/>
                                        <p:tgtEl>
                                          <p:spTgt spid="188440"/>
                                        </p:tgtEl>
                                        <p:attrNameLst>
                                          <p:attrName>ppt_x</p:attrName>
                                        </p:attrNameLst>
                                      </p:cBhvr>
                                      <p:tavLst>
                                        <p:tav tm="0">
                                          <p:val>
                                            <p:strVal val="ppt_x"/>
                                          </p:val>
                                        </p:tav>
                                        <p:tav tm="100000">
                                          <p:val>
                                            <p:strVal val="ppt_x"/>
                                          </p:val>
                                        </p:tav>
                                      </p:tavLst>
                                    </p:anim>
                                    <p:anim calcmode="lin" valueType="num">
                                      <p:cBhvr additive="base">
                                        <p:cTn id="70" dur="500"/>
                                        <p:tgtEl>
                                          <p:spTgt spid="188440"/>
                                        </p:tgtEl>
                                        <p:attrNameLst>
                                          <p:attrName>ppt_y</p:attrName>
                                        </p:attrNameLst>
                                      </p:cBhvr>
                                      <p:tavLst>
                                        <p:tav tm="0">
                                          <p:val>
                                            <p:strVal val="ppt_y"/>
                                          </p:val>
                                        </p:tav>
                                        <p:tav tm="100000">
                                          <p:val>
                                            <p:strVal val="1+ppt_h/2"/>
                                          </p:val>
                                        </p:tav>
                                      </p:tavLst>
                                    </p:anim>
                                    <p:set>
                                      <p:cBhvr>
                                        <p:cTn id="71" dur="1" fill="hold">
                                          <p:stCondLst>
                                            <p:cond delay="499"/>
                                          </p:stCondLst>
                                        </p:cTn>
                                        <p:tgtEl>
                                          <p:spTgt spid="188440"/>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16" fill="hold" grpId="0" nodeType="clickEffect">
                                  <p:stCondLst>
                                    <p:cond delay="0"/>
                                  </p:stCondLst>
                                  <p:childTnLst>
                                    <p:set>
                                      <p:cBhvr>
                                        <p:cTn id="75" dur="1" fill="hold">
                                          <p:stCondLst>
                                            <p:cond delay="0"/>
                                          </p:stCondLst>
                                        </p:cTn>
                                        <p:tgtEl>
                                          <p:spTgt spid="188441"/>
                                        </p:tgtEl>
                                        <p:attrNameLst>
                                          <p:attrName>style.visibility</p:attrName>
                                        </p:attrNameLst>
                                      </p:cBhvr>
                                      <p:to>
                                        <p:strVal val="visible"/>
                                      </p:to>
                                    </p:set>
                                    <p:anim calcmode="lin" valueType="num">
                                      <p:cBhvr>
                                        <p:cTn id="76" dur="500" fill="hold"/>
                                        <p:tgtEl>
                                          <p:spTgt spid="188441"/>
                                        </p:tgtEl>
                                        <p:attrNameLst>
                                          <p:attrName>ppt_w</p:attrName>
                                        </p:attrNameLst>
                                      </p:cBhvr>
                                      <p:tavLst>
                                        <p:tav tm="0">
                                          <p:val>
                                            <p:fltVal val="0"/>
                                          </p:val>
                                        </p:tav>
                                        <p:tav tm="100000">
                                          <p:val>
                                            <p:strVal val="#ppt_w"/>
                                          </p:val>
                                        </p:tav>
                                      </p:tavLst>
                                    </p:anim>
                                    <p:anim calcmode="lin" valueType="num">
                                      <p:cBhvr>
                                        <p:cTn id="77" dur="500" fill="hold"/>
                                        <p:tgtEl>
                                          <p:spTgt spid="188441"/>
                                        </p:tgtEl>
                                        <p:attrNameLst>
                                          <p:attrName>ppt_h</p:attrName>
                                        </p:attrNameLst>
                                      </p:cBhvr>
                                      <p:tavLst>
                                        <p:tav tm="0">
                                          <p:val>
                                            <p:fltVal val="0"/>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xit" presetSubtype="4" fill="hold" grpId="1" nodeType="clickEffect">
                                  <p:stCondLst>
                                    <p:cond delay="0"/>
                                  </p:stCondLst>
                                  <p:childTnLst>
                                    <p:anim calcmode="lin" valueType="num">
                                      <p:cBhvr additive="base">
                                        <p:cTn id="81" dur="500"/>
                                        <p:tgtEl>
                                          <p:spTgt spid="188441"/>
                                        </p:tgtEl>
                                        <p:attrNameLst>
                                          <p:attrName>ppt_x</p:attrName>
                                        </p:attrNameLst>
                                      </p:cBhvr>
                                      <p:tavLst>
                                        <p:tav tm="0">
                                          <p:val>
                                            <p:strVal val="ppt_x"/>
                                          </p:val>
                                        </p:tav>
                                        <p:tav tm="100000">
                                          <p:val>
                                            <p:strVal val="ppt_x"/>
                                          </p:val>
                                        </p:tav>
                                      </p:tavLst>
                                    </p:anim>
                                    <p:anim calcmode="lin" valueType="num">
                                      <p:cBhvr additive="base">
                                        <p:cTn id="82" dur="500"/>
                                        <p:tgtEl>
                                          <p:spTgt spid="188441"/>
                                        </p:tgtEl>
                                        <p:attrNameLst>
                                          <p:attrName>ppt_y</p:attrName>
                                        </p:attrNameLst>
                                      </p:cBhvr>
                                      <p:tavLst>
                                        <p:tav tm="0">
                                          <p:val>
                                            <p:strVal val="ppt_y"/>
                                          </p:val>
                                        </p:tav>
                                        <p:tav tm="100000">
                                          <p:val>
                                            <p:strVal val="1+ppt_h/2"/>
                                          </p:val>
                                        </p:tav>
                                      </p:tavLst>
                                    </p:anim>
                                    <p:set>
                                      <p:cBhvr>
                                        <p:cTn id="83" dur="1" fill="hold">
                                          <p:stCondLst>
                                            <p:cond delay="499"/>
                                          </p:stCondLst>
                                        </p:cTn>
                                        <p:tgtEl>
                                          <p:spTgt spid="188441"/>
                                        </p:tgtEl>
                                        <p:attrNameLst>
                                          <p:attrName>style.visibility</p:attrName>
                                        </p:attrNameLst>
                                      </p:cBhvr>
                                      <p:to>
                                        <p:strVal val="hidden"/>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23" presetClass="entr" presetSubtype="16" fill="hold" grpId="0" nodeType="clickEffect">
                                  <p:stCondLst>
                                    <p:cond delay="0"/>
                                  </p:stCondLst>
                                  <p:childTnLst>
                                    <p:set>
                                      <p:cBhvr>
                                        <p:cTn id="87" dur="1" fill="hold">
                                          <p:stCondLst>
                                            <p:cond delay="0"/>
                                          </p:stCondLst>
                                        </p:cTn>
                                        <p:tgtEl>
                                          <p:spTgt spid="188442"/>
                                        </p:tgtEl>
                                        <p:attrNameLst>
                                          <p:attrName>style.visibility</p:attrName>
                                        </p:attrNameLst>
                                      </p:cBhvr>
                                      <p:to>
                                        <p:strVal val="visible"/>
                                      </p:to>
                                    </p:set>
                                    <p:anim calcmode="lin" valueType="num">
                                      <p:cBhvr>
                                        <p:cTn id="88" dur="500" fill="hold"/>
                                        <p:tgtEl>
                                          <p:spTgt spid="188442"/>
                                        </p:tgtEl>
                                        <p:attrNameLst>
                                          <p:attrName>ppt_w</p:attrName>
                                        </p:attrNameLst>
                                      </p:cBhvr>
                                      <p:tavLst>
                                        <p:tav tm="0">
                                          <p:val>
                                            <p:fltVal val="0"/>
                                          </p:val>
                                        </p:tav>
                                        <p:tav tm="100000">
                                          <p:val>
                                            <p:strVal val="#ppt_w"/>
                                          </p:val>
                                        </p:tav>
                                      </p:tavLst>
                                    </p:anim>
                                    <p:anim calcmode="lin" valueType="num">
                                      <p:cBhvr>
                                        <p:cTn id="89" dur="500" fill="hold"/>
                                        <p:tgtEl>
                                          <p:spTgt spid="188442"/>
                                        </p:tgtEl>
                                        <p:attrNameLst>
                                          <p:attrName>ppt_h</p:attrName>
                                        </p:attrNameLst>
                                      </p:cBhvr>
                                      <p:tavLst>
                                        <p:tav tm="0">
                                          <p:val>
                                            <p:fltVal val="0"/>
                                          </p:val>
                                        </p:tav>
                                        <p:tav tm="100000">
                                          <p:val>
                                            <p:strVal val="#ppt_h"/>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xit" presetSubtype="4" fill="hold" grpId="1" nodeType="clickEffect">
                                  <p:stCondLst>
                                    <p:cond delay="0"/>
                                  </p:stCondLst>
                                  <p:childTnLst>
                                    <p:anim calcmode="lin" valueType="num">
                                      <p:cBhvr additive="base">
                                        <p:cTn id="93" dur="500"/>
                                        <p:tgtEl>
                                          <p:spTgt spid="188442"/>
                                        </p:tgtEl>
                                        <p:attrNameLst>
                                          <p:attrName>ppt_x</p:attrName>
                                        </p:attrNameLst>
                                      </p:cBhvr>
                                      <p:tavLst>
                                        <p:tav tm="0">
                                          <p:val>
                                            <p:strVal val="ppt_x"/>
                                          </p:val>
                                        </p:tav>
                                        <p:tav tm="100000">
                                          <p:val>
                                            <p:strVal val="ppt_x"/>
                                          </p:val>
                                        </p:tav>
                                      </p:tavLst>
                                    </p:anim>
                                    <p:anim calcmode="lin" valueType="num">
                                      <p:cBhvr additive="base">
                                        <p:cTn id="94" dur="500"/>
                                        <p:tgtEl>
                                          <p:spTgt spid="188442"/>
                                        </p:tgtEl>
                                        <p:attrNameLst>
                                          <p:attrName>ppt_y</p:attrName>
                                        </p:attrNameLst>
                                      </p:cBhvr>
                                      <p:tavLst>
                                        <p:tav tm="0">
                                          <p:val>
                                            <p:strVal val="ppt_y"/>
                                          </p:val>
                                        </p:tav>
                                        <p:tav tm="100000">
                                          <p:val>
                                            <p:strVal val="1+ppt_h/2"/>
                                          </p:val>
                                        </p:tav>
                                      </p:tavLst>
                                    </p:anim>
                                    <p:set>
                                      <p:cBhvr>
                                        <p:cTn id="95" dur="1" fill="hold">
                                          <p:stCondLst>
                                            <p:cond delay="499"/>
                                          </p:stCondLst>
                                        </p:cTn>
                                        <p:tgtEl>
                                          <p:spTgt spid="188442"/>
                                        </p:tgtEl>
                                        <p:attrNameLst>
                                          <p:attrName>style.visibility</p:attrName>
                                        </p:attrNameLst>
                                      </p:cBhvr>
                                      <p:to>
                                        <p:strVal val="hidden"/>
                                      </p:to>
                                    </p:set>
                                  </p:childTnLst>
                                </p:cTn>
                              </p:par>
                              <p:par>
                                <p:cTn id="96" presetID="58" presetClass="entr" presetSubtype="0" accel="100000" fill="hold" grpId="0" nodeType="withEffect">
                                  <p:stCondLst>
                                    <p:cond delay="0"/>
                                  </p:stCondLst>
                                  <p:childTnLst>
                                    <p:set>
                                      <p:cBhvr>
                                        <p:cTn id="97" dur="1" fill="hold">
                                          <p:stCondLst>
                                            <p:cond delay="0"/>
                                          </p:stCondLst>
                                        </p:cTn>
                                        <p:tgtEl>
                                          <p:spTgt spid="188452"/>
                                        </p:tgtEl>
                                        <p:attrNameLst>
                                          <p:attrName>style.visibility</p:attrName>
                                        </p:attrNameLst>
                                      </p:cBhvr>
                                      <p:to>
                                        <p:strVal val="visible"/>
                                      </p:to>
                                    </p:set>
                                    <p:anim calcmode="lin" valueType="num">
                                      <p:cBhvr>
                                        <p:cTn id="98" dur="500" fill="hold"/>
                                        <p:tgtEl>
                                          <p:spTgt spid="188452"/>
                                        </p:tgtEl>
                                        <p:attrNameLst>
                                          <p:attrName>ppt_w</p:attrName>
                                        </p:attrNameLst>
                                      </p:cBhvr>
                                      <p:tavLst>
                                        <p:tav tm="0">
                                          <p:val>
                                            <p:strVal val="#ppt_w*2.5"/>
                                          </p:val>
                                        </p:tav>
                                        <p:tav tm="100000">
                                          <p:val>
                                            <p:strVal val="#ppt_w"/>
                                          </p:val>
                                        </p:tav>
                                      </p:tavLst>
                                    </p:anim>
                                    <p:anim calcmode="lin" valueType="num">
                                      <p:cBhvr>
                                        <p:cTn id="99" dur="500" fill="hold"/>
                                        <p:tgtEl>
                                          <p:spTgt spid="188452"/>
                                        </p:tgtEl>
                                        <p:attrNameLst>
                                          <p:attrName>ppt_h</p:attrName>
                                        </p:attrNameLst>
                                      </p:cBhvr>
                                      <p:tavLst>
                                        <p:tav tm="0">
                                          <p:val>
                                            <p:strVal val="#ppt_h*0.01"/>
                                          </p:val>
                                        </p:tav>
                                        <p:tav tm="100000">
                                          <p:val>
                                            <p:strVal val="#ppt_h"/>
                                          </p:val>
                                        </p:tav>
                                      </p:tavLst>
                                    </p:anim>
                                    <p:anim calcmode="lin" valueType="num">
                                      <p:cBhvr>
                                        <p:cTn id="100" dur="500" fill="hold"/>
                                        <p:tgtEl>
                                          <p:spTgt spid="188452"/>
                                        </p:tgtEl>
                                        <p:attrNameLst>
                                          <p:attrName>ppt_x</p:attrName>
                                        </p:attrNameLst>
                                      </p:cBhvr>
                                      <p:tavLst>
                                        <p:tav tm="0">
                                          <p:val>
                                            <p:strVal val="#ppt_x"/>
                                          </p:val>
                                        </p:tav>
                                        <p:tav tm="100000">
                                          <p:val>
                                            <p:strVal val="#ppt_x"/>
                                          </p:val>
                                        </p:tav>
                                      </p:tavLst>
                                    </p:anim>
                                    <p:anim calcmode="lin" valueType="num">
                                      <p:cBhvr>
                                        <p:cTn id="101" dur="500" fill="hold"/>
                                        <p:tgtEl>
                                          <p:spTgt spid="188452"/>
                                        </p:tgtEl>
                                        <p:attrNameLst>
                                          <p:attrName>ppt_y</p:attrName>
                                        </p:attrNameLst>
                                      </p:cBhvr>
                                      <p:tavLst>
                                        <p:tav tm="0">
                                          <p:val>
                                            <p:strVal val="#ppt_h+1"/>
                                          </p:val>
                                        </p:tav>
                                        <p:tav tm="100000">
                                          <p:val>
                                            <p:strVal val="#ppt_y"/>
                                          </p:val>
                                        </p:tav>
                                      </p:tavLst>
                                    </p:anim>
                                    <p:animEffect transition="in" filter="fade">
                                      <p:cBhvr>
                                        <p:cTn id="102" dur="500"/>
                                        <p:tgtEl>
                                          <p:spTgt spid="188452"/>
                                        </p:tgtEl>
                                      </p:cBhvr>
                                    </p:animEffect>
                                  </p:childTnLst>
                                </p:cTn>
                              </p:par>
                              <p:par>
                                <p:cTn id="103" presetID="1" presetClass="exit" presetSubtype="0" fill="hold" grpId="1" nodeType="withEffect">
                                  <p:stCondLst>
                                    <p:cond delay="0"/>
                                  </p:stCondLst>
                                  <p:childTnLst>
                                    <p:set>
                                      <p:cBhvr>
                                        <p:cTn id="104" dur="1" fill="hold">
                                          <p:stCondLst>
                                            <p:cond delay="0"/>
                                          </p:stCondLst>
                                        </p:cTn>
                                        <p:tgtEl>
                                          <p:spTgt spid="188437"/>
                                        </p:tgtEl>
                                        <p:attrNameLst>
                                          <p:attrName>style.visibility</p:attrName>
                                        </p:attrNameLst>
                                      </p:cBhvr>
                                      <p:to>
                                        <p:strVal val="hidden"/>
                                      </p:to>
                                    </p:set>
                                  </p:childTnLst>
                                </p:cTn>
                              </p:par>
                              <p:par>
                                <p:cTn id="105" presetID="1" presetClass="exit" presetSubtype="0" fill="hold" grpId="2" nodeType="withEffect">
                                  <p:stCondLst>
                                    <p:cond delay="0"/>
                                  </p:stCondLst>
                                  <p:childTnLst>
                                    <p:set>
                                      <p:cBhvr>
                                        <p:cTn id="106" dur="1" fill="hold">
                                          <p:stCondLst>
                                            <p:cond delay="0"/>
                                          </p:stCondLst>
                                        </p:cTn>
                                        <p:tgtEl>
                                          <p:spTgt spid="188442"/>
                                        </p:tgtEl>
                                        <p:attrNameLst>
                                          <p:attrName>style.visibility</p:attrName>
                                        </p:attrNameLst>
                                      </p:cBhvr>
                                      <p:to>
                                        <p:strVal val="hidden"/>
                                      </p:to>
                                    </p:set>
                                  </p:childTnLst>
                                </p:cTn>
                              </p:par>
                              <p:par>
                                <p:cTn id="107" presetID="58" presetClass="entr" presetSubtype="0" accel="100000" fill="hold" grpId="0" nodeType="withEffect">
                                  <p:stCondLst>
                                    <p:cond delay="0"/>
                                  </p:stCondLst>
                                  <p:childTnLst>
                                    <p:set>
                                      <p:cBhvr>
                                        <p:cTn id="108" dur="1" fill="hold">
                                          <p:stCondLst>
                                            <p:cond delay="0"/>
                                          </p:stCondLst>
                                        </p:cTn>
                                        <p:tgtEl>
                                          <p:spTgt spid="188451"/>
                                        </p:tgtEl>
                                        <p:attrNameLst>
                                          <p:attrName>style.visibility</p:attrName>
                                        </p:attrNameLst>
                                      </p:cBhvr>
                                      <p:to>
                                        <p:strVal val="visible"/>
                                      </p:to>
                                    </p:set>
                                    <p:anim calcmode="lin" valueType="num">
                                      <p:cBhvr>
                                        <p:cTn id="109" dur="500" fill="hold"/>
                                        <p:tgtEl>
                                          <p:spTgt spid="188451"/>
                                        </p:tgtEl>
                                        <p:attrNameLst>
                                          <p:attrName>ppt_w</p:attrName>
                                        </p:attrNameLst>
                                      </p:cBhvr>
                                      <p:tavLst>
                                        <p:tav tm="0">
                                          <p:val>
                                            <p:strVal val="#ppt_w*2.5"/>
                                          </p:val>
                                        </p:tav>
                                        <p:tav tm="100000">
                                          <p:val>
                                            <p:strVal val="#ppt_w"/>
                                          </p:val>
                                        </p:tav>
                                      </p:tavLst>
                                    </p:anim>
                                    <p:anim calcmode="lin" valueType="num">
                                      <p:cBhvr>
                                        <p:cTn id="110" dur="500" fill="hold"/>
                                        <p:tgtEl>
                                          <p:spTgt spid="188451"/>
                                        </p:tgtEl>
                                        <p:attrNameLst>
                                          <p:attrName>ppt_h</p:attrName>
                                        </p:attrNameLst>
                                      </p:cBhvr>
                                      <p:tavLst>
                                        <p:tav tm="0">
                                          <p:val>
                                            <p:strVal val="#ppt_h*0.01"/>
                                          </p:val>
                                        </p:tav>
                                        <p:tav tm="100000">
                                          <p:val>
                                            <p:strVal val="#ppt_h"/>
                                          </p:val>
                                        </p:tav>
                                      </p:tavLst>
                                    </p:anim>
                                    <p:anim calcmode="lin" valueType="num">
                                      <p:cBhvr>
                                        <p:cTn id="111" dur="500" fill="hold"/>
                                        <p:tgtEl>
                                          <p:spTgt spid="188451"/>
                                        </p:tgtEl>
                                        <p:attrNameLst>
                                          <p:attrName>ppt_x</p:attrName>
                                        </p:attrNameLst>
                                      </p:cBhvr>
                                      <p:tavLst>
                                        <p:tav tm="0">
                                          <p:val>
                                            <p:strVal val="#ppt_x"/>
                                          </p:val>
                                        </p:tav>
                                        <p:tav tm="100000">
                                          <p:val>
                                            <p:strVal val="#ppt_x"/>
                                          </p:val>
                                        </p:tav>
                                      </p:tavLst>
                                    </p:anim>
                                    <p:anim calcmode="lin" valueType="num">
                                      <p:cBhvr>
                                        <p:cTn id="112" dur="500" fill="hold"/>
                                        <p:tgtEl>
                                          <p:spTgt spid="188451"/>
                                        </p:tgtEl>
                                        <p:attrNameLst>
                                          <p:attrName>ppt_y</p:attrName>
                                        </p:attrNameLst>
                                      </p:cBhvr>
                                      <p:tavLst>
                                        <p:tav tm="0">
                                          <p:val>
                                            <p:strVal val="#ppt_h+1"/>
                                          </p:val>
                                        </p:tav>
                                        <p:tav tm="100000">
                                          <p:val>
                                            <p:strVal val="#ppt_y"/>
                                          </p:val>
                                        </p:tav>
                                      </p:tavLst>
                                    </p:anim>
                                    <p:animEffect transition="in" filter="fade">
                                      <p:cBhvr>
                                        <p:cTn id="113" dur="500"/>
                                        <p:tgtEl>
                                          <p:spTgt spid="188451"/>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188448"/>
                                        </p:tgtEl>
                                        <p:attrNameLst>
                                          <p:attrName>style.visibility</p:attrName>
                                        </p:attrNameLst>
                                      </p:cBhvr>
                                      <p:to>
                                        <p:strVal val="visible"/>
                                      </p:to>
                                    </p:set>
                                    <p:animEffect transition="in" filter="blinds(horizontal)">
                                      <p:cBhvr>
                                        <p:cTn id="116" dur="500"/>
                                        <p:tgtEl>
                                          <p:spTgt spid="188448"/>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188449"/>
                                        </p:tgtEl>
                                        <p:attrNameLst>
                                          <p:attrName>style.visibility</p:attrName>
                                        </p:attrNameLst>
                                      </p:cBhvr>
                                      <p:to>
                                        <p:strVal val="visible"/>
                                      </p:to>
                                    </p:set>
                                    <p:animEffect transition="in" filter="blinds(horizontal)">
                                      <p:cBhvr>
                                        <p:cTn id="119" dur="500"/>
                                        <p:tgtEl>
                                          <p:spTgt spid="188449"/>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blinds(horizontal)">
                                      <p:cBhvr>
                                        <p:cTn id="12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6" grpId="0" animBg="1"/>
      <p:bldP spid="188428" grpId="0" animBg="1"/>
      <p:bldP spid="188433" grpId="0" animBg="1"/>
      <p:bldP spid="188434" grpId="0" animBg="1"/>
      <p:bldP spid="188437" grpId="0" animBg="1"/>
      <p:bldP spid="188437" grpId="1" animBg="1"/>
      <p:bldP spid="188438" grpId="0" animBg="1"/>
      <p:bldP spid="188438" grpId="1" animBg="1"/>
      <p:bldP spid="188439" grpId="0" animBg="1"/>
      <p:bldP spid="188439" grpId="1" animBg="1"/>
      <p:bldP spid="188440" grpId="0" animBg="1"/>
      <p:bldP spid="188440" grpId="1" animBg="1"/>
      <p:bldP spid="188441" grpId="0" animBg="1"/>
      <p:bldP spid="188441" grpId="1" animBg="1"/>
      <p:bldP spid="188442" grpId="0" animBg="1"/>
      <p:bldP spid="188442" grpId="1" animBg="1"/>
      <p:bldP spid="188442" grpId="2" animBg="1"/>
      <p:bldP spid="188448" grpId="0" animBg="1"/>
      <p:bldP spid="188449" grpId="0"/>
      <p:bldP spid="188451" grpId="0" animBg="1"/>
      <p:bldP spid="188452" grpId="0"/>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81000" y="990600"/>
            <a:ext cx="8534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800" b="1">
                <a:solidFill>
                  <a:srgbClr val="FF0000"/>
                </a:solidFill>
              </a:rPr>
              <a:t>Bài tập 1:   </a:t>
            </a:r>
            <a:r>
              <a:rPr lang="en-US" sz="2800" b="1"/>
              <a:t>Tính diện tích của mảnh đất có kích thước theo hình vẽ bên:	 </a:t>
            </a:r>
          </a:p>
        </p:txBody>
      </p:sp>
      <p:grpSp>
        <p:nvGrpSpPr>
          <p:cNvPr id="2" name="Group 5"/>
          <p:cNvGrpSpPr>
            <a:grpSpLocks/>
          </p:cNvGrpSpPr>
          <p:nvPr/>
        </p:nvGrpSpPr>
        <p:grpSpPr bwMode="auto">
          <a:xfrm>
            <a:off x="2819400" y="2286000"/>
            <a:ext cx="2971800" cy="3048000"/>
            <a:chOff x="624" y="1920"/>
            <a:chExt cx="1872" cy="1776"/>
          </a:xfrm>
        </p:grpSpPr>
        <p:sp>
          <p:nvSpPr>
            <p:cNvPr id="7179" name="Line 6"/>
            <p:cNvSpPr>
              <a:spLocks noChangeShapeType="1"/>
            </p:cNvSpPr>
            <p:nvPr/>
          </p:nvSpPr>
          <p:spPr bwMode="auto">
            <a:xfrm flipH="1">
              <a:off x="624" y="1920"/>
              <a:ext cx="18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0" name="Line 7"/>
            <p:cNvSpPr>
              <a:spLocks noChangeShapeType="1"/>
            </p:cNvSpPr>
            <p:nvPr/>
          </p:nvSpPr>
          <p:spPr bwMode="auto">
            <a:xfrm>
              <a:off x="624"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1" name="Line 8"/>
            <p:cNvSpPr>
              <a:spLocks noChangeShapeType="1"/>
            </p:cNvSpPr>
            <p:nvPr/>
          </p:nvSpPr>
          <p:spPr bwMode="auto">
            <a:xfrm>
              <a:off x="2496"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2" name="Line 9"/>
            <p:cNvSpPr>
              <a:spLocks noChangeShapeType="1"/>
            </p:cNvSpPr>
            <p:nvPr/>
          </p:nvSpPr>
          <p:spPr bwMode="auto">
            <a:xfrm>
              <a:off x="624"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3" name="Line 10"/>
            <p:cNvSpPr>
              <a:spLocks noChangeShapeType="1"/>
            </p:cNvSpPr>
            <p:nvPr/>
          </p:nvSpPr>
          <p:spPr bwMode="auto">
            <a:xfrm>
              <a:off x="1920"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4" name="Line 11"/>
            <p:cNvSpPr>
              <a:spLocks noChangeShapeType="1"/>
            </p:cNvSpPr>
            <p:nvPr/>
          </p:nvSpPr>
          <p:spPr bwMode="auto">
            <a:xfrm>
              <a:off x="192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5" name="Line 12"/>
            <p:cNvSpPr>
              <a:spLocks noChangeShapeType="1"/>
            </p:cNvSpPr>
            <p:nvPr/>
          </p:nvSpPr>
          <p:spPr bwMode="auto">
            <a:xfrm>
              <a:off x="1200" y="3696"/>
              <a:ext cx="72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86" name="Line 13"/>
            <p:cNvSpPr>
              <a:spLocks noChangeShapeType="1"/>
            </p:cNvSpPr>
            <p:nvPr/>
          </p:nvSpPr>
          <p:spPr bwMode="auto">
            <a:xfrm>
              <a:off x="120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316" name="Text Box 67"/>
          <p:cNvSpPr txBox="1">
            <a:spLocks noChangeArrowheads="1"/>
          </p:cNvSpPr>
          <p:nvPr/>
        </p:nvSpPr>
        <p:spPr bwMode="auto">
          <a:xfrm>
            <a:off x="4995863" y="3222625"/>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13317" name="Text Box 68"/>
          <p:cNvSpPr txBox="1">
            <a:spLocks noChangeArrowheads="1"/>
          </p:cNvSpPr>
          <p:nvPr/>
        </p:nvSpPr>
        <p:spPr bwMode="auto">
          <a:xfrm>
            <a:off x="5791200" y="25908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13318" name="Text Box 69"/>
          <p:cNvSpPr txBox="1">
            <a:spLocks noChangeArrowheads="1"/>
          </p:cNvSpPr>
          <p:nvPr/>
        </p:nvSpPr>
        <p:spPr bwMode="auto">
          <a:xfrm>
            <a:off x="2819400" y="32766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13319" name="Text Box 70"/>
          <p:cNvSpPr txBox="1">
            <a:spLocks noChangeArrowheads="1"/>
          </p:cNvSpPr>
          <p:nvPr/>
        </p:nvSpPr>
        <p:spPr bwMode="auto">
          <a:xfrm>
            <a:off x="4876800" y="42672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6,5m</a:t>
            </a:r>
          </a:p>
        </p:txBody>
      </p:sp>
      <p:sp>
        <p:nvSpPr>
          <p:cNvPr id="13320" name="Text Box 71"/>
          <p:cNvSpPr txBox="1">
            <a:spLocks noChangeArrowheads="1"/>
          </p:cNvSpPr>
          <p:nvPr/>
        </p:nvSpPr>
        <p:spPr bwMode="auto">
          <a:xfrm>
            <a:off x="4016375" y="5376863"/>
            <a:ext cx="106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4,2m</a:t>
            </a:r>
          </a:p>
        </p:txBody>
      </p:sp>
      <p:sp>
        <p:nvSpPr>
          <p:cNvPr id="7177" name="TextBox 19"/>
          <p:cNvSpPr txBox="1">
            <a:spLocks noChangeArrowheads="1"/>
          </p:cNvSpPr>
          <p:nvPr/>
        </p:nvSpPr>
        <p:spPr bwMode="auto">
          <a:xfrm>
            <a:off x="609600" y="304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FF0000"/>
                </a:solidFill>
              </a:rPr>
              <a:t>* THỰC HÀNH: </a:t>
            </a:r>
          </a:p>
        </p:txBody>
      </p:sp>
      <p:sp>
        <p:nvSpPr>
          <p:cNvPr id="21" name="TextBox 20"/>
          <p:cNvSpPr txBox="1">
            <a:spLocks noChangeArrowheads="1"/>
          </p:cNvSpPr>
          <p:nvPr/>
        </p:nvSpPr>
        <p:spPr bwMode="auto">
          <a:xfrm>
            <a:off x="990600" y="5943600"/>
            <a:ext cx="746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2800">
                <a:solidFill>
                  <a:srgbClr val="0000CC"/>
                </a:solidFill>
              </a:rPr>
              <a:t>- Yêu cầu học sinh suy nghĩ cách chia.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500" fill="hold"/>
                                        <p:tgtEl>
                                          <p:spTgt spid="21"/>
                                        </p:tgtEl>
                                        <p:attrNameLst>
                                          <p:attrName>ppt_w</p:attrName>
                                        </p:attrNameLst>
                                      </p:cBhvr>
                                      <p:tavLst>
                                        <p:tav tm="0">
                                          <p:val>
                                            <p:fltVal val="0"/>
                                          </p:val>
                                        </p:tav>
                                        <p:tav tm="100000">
                                          <p:val>
                                            <p:strVal val="#ppt_w"/>
                                          </p:val>
                                        </p:tav>
                                      </p:tavLst>
                                    </p:anim>
                                    <p:anim calcmode="lin" valueType="num">
                                      <p:cBhvr>
                                        <p:cTn id="24" dur="500" fill="hold"/>
                                        <p:tgtEl>
                                          <p:spTgt spid="2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p:bldP spid="13317" grpId="0"/>
      <p:bldP spid="13318" grpId="0"/>
      <p:bldP spid="13319" grpId="0"/>
      <p:bldP spid="133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438400" y="2286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FF0000"/>
                </a:solidFill>
              </a:rPr>
              <a:t>CÁCH LÀM NHƯ SAU: </a:t>
            </a:r>
          </a:p>
        </p:txBody>
      </p:sp>
      <p:sp>
        <p:nvSpPr>
          <p:cNvPr id="7" name="TextBox 6"/>
          <p:cNvSpPr txBox="1">
            <a:spLocks noChangeArrowheads="1"/>
          </p:cNvSpPr>
          <p:nvPr/>
        </p:nvSpPr>
        <p:spPr bwMode="auto">
          <a:xfrm>
            <a:off x="1219200" y="990600"/>
            <a:ext cx="167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CC"/>
                </a:solidFill>
              </a:rPr>
              <a:t>CÁCH 1: </a:t>
            </a:r>
          </a:p>
        </p:txBody>
      </p:sp>
      <p:grpSp>
        <p:nvGrpSpPr>
          <p:cNvPr id="2" name="Group 17"/>
          <p:cNvGrpSpPr>
            <a:grpSpLocks/>
          </p:cNvGrpSpPr>
          <p:nvPr/>
        </p:nvGrpSpPr>
        <p:grpSpPr bwMode="auto">
          <a:xfrm>
            <a:off x="533400" y="1981200"/>
            <a:ext cx="2667000" cy="2743200"/>
            <a:chOff x="624" y="1920"/>
            <a:chExt cx="1872" cy="1776"/>
          </a:xfrm>
        </p:grpSpPr>
        <p:sp>
          <p:nvSpPr>
            <p:cNvPr id="8222" name="Line 18"/>
            <p:cNvSpPr>
              <a:spLocks noChangeShapeType="1"/>
            </p:cNvSpPr>
            <p:nvPr/>
          </p:nvSpPr>
          <p:spPr bwMode="auto">
            <a:xfrm flipH="1">
              <a:off x="624" y="1920"/>
              <a:ext cx="18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3" name="Line 19"/>
            <p:cNvSpPr>
              <a:spLocks noChangeShapeType="1"/>
            </p:cNvSpPr>
            <p:nvPr/>
          </p:nvSpPr>
          <p:spPr bwMode="auto">
            <a:xfrm>
              <a:off x="624"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4" name="Line 20"/>
            <p:cNvSpPr>
              <a:spLocks noChangeShapeType="1"/>
            </p:cNvSpPr>
            <p:nvPr/>
          </p:nvSpPr>
          <p:spPr bwMode="auto">
            <a:xfrm>
              <a:off x="2496"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5" name="Line 21"/>
            <p:cNvSpPr>
              <a:spLocks noChangeShapeType="1"/>
            </p:cNvSpPr>
            <p:nvPr/>
          </p:nvSpPr>
          <p:spPr bwMode="auto">
            <a:xfrm>
              <a:off x="624"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6" name="Line 22"/>
            <p:cNvSpPr>
              <a:spLocks noChangeShapeType="1"/>
            </p:cNvSpPr>
            <p:nvPr/>
          </p:nvSpPr>
          <p:spPr bwMode="auto">
            <a:xfrm>
              <a:off x="1920"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7" name="Line 23"/>
            <p:cNvSpPr>
              <a:spLocks noChangeShapeType="1"/>
            </p:cNvSpPr>
            <p:nvPr/>
          </p:nvSpPr>
          <p:spPr bwMode="auto">
            <a:xfrm>
              <a:off x="192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8" name="Line 24"/>
            <p:cNvSpPr>
              <a:spLocks noChangeShapeType="1"/>
            </p:cNvSpPr>
            <p:nvPr/>
          </p:nvSpPr>
          <p:spPr bwMode="auto">
            <a:xfrm>
              <a:off x="1200" y="3696"/>
              <a:ext cx="72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29" name="Line 25"/>
            <p:cNvSpPr>
              <a:spLocks noChangeShapeType="1"/>
            </p:cNvSpPr>
            <p:nvPr/>
          </p:nvSpPr>
          <p:spPr bwMode="auto">
            <a:xfrm>
              <a:off x="120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7" name="Text Box 68"/>
          <p:cNvSpPr txBox="1">
            <a:spLocks noChangeArrowheads="1"/>
          </p:cNvSpPr>
          <p:nvPr/>
        </p:nvSpPr>
        <p:spPr bwMode="auto">
          <a:xfrm>
            <a:off x="2514600" y="28194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18" name="Text Box 68"/>
          <p:cNvSpPr txBox="1">
            <a:spLocks noChangeArrowheads="1"/>
          </p:cNvSpPr>
          <p:nvPr/>
        </p:nvSpPr>
        <p:spPr bwMode="auto">
          <a:xfrm>
            <a:off x="3200400" y="22098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19" name="Text Box 68"/>
          <p:cNvSpPr txBox="1">
            <a:spLocks noChangeArrowheads="1"/>
          </p:cNvSpPr>
          <p:nvPr/>
        </p:nvSpPr>
        <p:spPr bwMode="auto">
          <a:xfrm>
            <a:off x="609600" y="28194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20" name="Text Box 68"/>
          <p:cNvSpPr txBox="1">
            <a:spLocks noChangeArrowheads="1"/>
          </p:cNvSpPr>
          <p:nvPr/>
        </p:nvSpPr>
        <p:spPr bwMode="auto">
          <a:xfrm>
            <a:off x="2405063" y="36576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6,5m</a:t>
            </a:r>
          </a:p>
        </p:txBody>
      </p:sp>
      <p:sp>
        <p:nvSpPr>
          <p:cNvPr id="21" name="Text Box 68"/>
          <p:cNvSpPr txBox="1">
            <a:spLocks noChangeArrowheads="1"/>
          </p:cNvSpPr>
          <p:nvPr/>
        </p:nvSpPr>
        <p:spPr bwMode="auto">
          <a:xfrm>
            <a:off x="1524000" y="48006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4,2m</a:t>
            </a:r>
          </a:p>
        </p:txBody>
      </p:sp>
      <p:cxnSp>
        <p:nvCxnSpPr>
          <p:cNvPr id="22" name="Straight Connector 21"/>
          <p:cNvCxnSpPr>
            <a:cxnSpLocks noChangeShapeType="1"/>
            <a:endCxn id="8227" idx="0"/>
          </p:cNvCxnSpPr>
          <p:nvPr/>
        </p:nvCxnSpPr>
        <p:spPr bwMode="auto">
          <a:xfrm flipV="1">
            <a:off x="1371600" y="2797175"/>
            <a:ext cx="1008063" cy="0"/>
          </a:xfrm>
          <a:prstGeom prst="line">
            <a:avLst/>
          </a:prstGeom>
          <a:noFill/>
          <a:ln w="19050" algn="ctr">
            <a:solidFill>
              <a:srgbClr val="FF0000"/>
            </a:solidFill>
            <a:prstDash val="sysDash"/>
            <a:round/>
            <a:headEnd/>
            <a:tailEnd/>
          </a:ln>
          <a:extLst>
            <a:ext uri="{909E8E84-426E-40DD-AFC4-6F175D3DCCD1}">
              <a14:hiddenFill xmlns:a14="http://schemas.microsoft.com/office/drawing/2010/main">
                <a:noFill/>
              </a14:hiddenFill>
            </a:ext>
          </a:extLst>
        </p:spPr>
      </p:cxnSp>
      <p:cxnSp>
        <p:nvCxnSpPr>
          <p:cNvPr id="27" name="Straight Connector 26"/>
          <p:cNvCxnSpPr>
            <a:cxnSpLocks noChangeShapeType="1"/>
          </p:cNvCxnSpPr>
          <p:nvPr/>
        </p:nvCxnSpPr>
        <p:spPr bwMode="auto">
          <a:xfrm rot="5400000">
            <a:off x="1039813" y="3989387"/>
            <a:ext cx="5715000" cy="22225"/>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33" name="TextBox 32"/>
          <p:cNvSpPr txBox="1">
            <a:spLocks noChangeArrowheads="1"/>
          </p:cNvSpPr>
          <p:nvPr/>
        </p:nvSpPr>
        <p:spPr bwMode="auto">
          <a:xfrm>
            <a:off x="5791200" y="1143000"/>
            <a:ext cx="167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CC"/>
                </a:solidFill>
              </a:rPr>
              <a:t>Bài giải</a:t>
            </a:r>
          </a:p>
        </p:txBody>
      </p:sp>
      <p:sp>
        <p:nvSpPr>
          <p:cNvPr id="34" name="Text Box 24"/>
          <p:cNvSpPr txBox="1">
            <a:spLocks noChangeArrowheads="1"/>
          </p:cNvSpPr>
          <p:nvPr/>
        </p:nvSpPr>
        <p:spPr bwMode="auto">
          <a:xfrm>
            <a:off x="4191000" y="16764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Chiều dài hình chữ nhật </a:t>
            </a:r>
            <a:r>
              <a:rPr lang="en-US" sz="2400" b="1">
                <a:solidFill>
                  <a:srgbClr val="FF0000"/>
                </a:solidFill>
              </a:rPr>
              <a:t>(1) </a:t>
            </a:r>
            <a:r>
              <a:rPr lang="en-US" sz="2400" b="1"/>
              <a:t>là:</a:t>
            </a:r>
          </a:p>
        </p:txBody>
      </p:sp>
      <p:sp>
        <p:nvSpPr>
          <p:cNvPr id="35" name="Text Box 32"/>
          <p:cNvSpPr txBox="1">
            <a:spLocks noChangeArrowheads="1"/>
          </p:cNvSpPr>
          <p:nvPr/>
        </p:nvSpPr>
        <p:spPr bwMode="auto">
          <a:xfrm>
            <a:off x="4724400" y="2133600"/>
            <a:ext cx="228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3,5 + 4,2 + 3,5 </a:t>
            </a:r>
          </a:p>
        </p:txBody>
      </p:sp>
      <p:sp>
        <p:nvSpPr>
          <p:cNvPr id="36" name="Rectangle 35"/>
          <p:cNvSpPr>
            <a:spLocks noChangeArrowheads="1"/>
          </p:cNvSpPr>
          <p:nvPr/>
        </p:nvSpPr>
        <p:spPr bwMode="auto">
          <a:xfrm>
            <a:off x="6858000" y="2111375"/>
            <a:ext cx="1833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800" b="1">
                <a:solidFill>
                  <a:srgbClr val="FF0000"/>
                </a:solidFill>
              </a:rPr>
              <a:t>= 11,2 (m)</a:t>
            </a:r>
          </a:p>
        </p:txBody>
      </p:sp>
      <p:sp>
        <p:nvSpPr>
          <p:cNvPr id="37" name="Text Box 31"/>
          <p:cNvSpPr txBox="1">
            <a:spLocks noChangeArrowheads="1"/>
          </p:cNvSpPr>
          <p:nvPr/>
        </p:nvSpPr>
        <p:spPr bwMode="auto">
          <a:xfrm>
            <a:off x="4267200" y="2667000"/>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Diện tích hình chữ nhật (1) là:</a:t>
            </a:r>
          </a:p>
        </p:txBody>
      </p:sp>
      <p:sp>
        <p:nvSpPr>
          <p:cNvPr id="38" name="Text Box 30"/>
          <p:cNvSpPr txBox="1">
            <a:spLocks noChangeArrowheads="1"/>
          </p:cNvSpPr>
          <p:nvPr/>
        </p:nvSpPr>
        <p:spPr bwMode="auto">
          <a:xfrm>
            <a:off x="4811713" y="3167063"/>
            <a:ext cx="1600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11,2 x 3,5 </a:t>
            </a:r>
          </a:p>
        </p:txBody>
      </p:sp>
      <p:sp>
        <p:nvSpPr>
          <p:cNvPr id="39" name="Rectangle 38"/>
          <p:cNvSpPr>
            <a:spLocks noChangeArrowheads="1"/>
          </p:cNvSpPr>
          <p:nvPr/>
        </p:nvSpPr>
        <p:spPr bwMode="auto">
          <a:xfrm>
            <a:off x="6400800" y="3146425"/>
            <a:ext cx="19859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800" b="1">
                <a:solidFill>
                  <a:srgbClr val="FF0000"/>
                </a:solidFill>
              </a:rPr>
              <a:t>= 39,2 (m</a:t>
            </a:r>
            <a:r>
              <a:rPr lang="en-US" sz="2800" b="1" baseline="30000">
                <a:solidFill>
                  <a:srgbClr val="FF0000"/>
                </a:solidFill>
              </a:rPr>
              <a:t>2</a:t>
            </a:r>
            <a:r>
              <a:rPr lang="en-US" sz="2800" b="1">
                <a:solidFill>
                  <a:srgbClr val="FF0000"/>
                </a:solidFill>
              </a:rPr>
              <a:t>)</a:t>
            </a:r>
          </a:p>
        </p:txBody>
      </p:sp>
      <p:sp>
        <p:nvSpPr>
          <p:cNvPr id="40" name="Text Box 29"/>
          <p:cNvSpPr txBox="1">
            <a:spLocks noChangeArrowheads="1"/>
          </p:cNvSpPr>
          <p:nvPr/>
        </p:nvSpPr>
        <p:spPr bwMode="auto">
          <a:xfrm>
            <a:off x="4343400" y="37338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Diện tích hình chữ nhật</a:t>
            </a:r>
            <a:r>
              <a:rPr lang="en-US" sz="2400" b="1">
                <a:solidFill>
                  <a:srgbClr val="FF0000"/>
                </a:solidFill>
              </a:rPr>
              <a:t> (2) </a:t>
            </a:r>
            <a:r>
              <a:rPr lang="en-US" sz="2400" b="1"/>
              <a:t>là:</a:t>
            </a:r>
          </a:p>
        </p:txBody>
      </p:sp>
      <p:sp>
        <p:nvSpPr>
          <p:cNvPr id="41" name="Text Box 28"/>
          <p:cNvSpPr txBox="1">
            <a:spLocks noChangeArrowheads="1"/>
          </p:cNvSpPr>
          <p:nvPr/>
        </p:nvSpPr>
        <p:spPr bwMode="auto">
          <a:xfrm>
            <a:off x="4953000" y="4267200"/>
            <a:ext cx="152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6,5 x 4,2 </a:t>
            </a:r>
          </a:p>
        </p:txBody>
      </p:sp>
      <p:sp>
        <p:nvSpPr>
          <p:cNvPr id="42" name="Rectangle 41"/>
          <p:cNvSpPr>
            <a:spLocks noChangeArrowheads="1"/>
          </p:cNvSpPr>
          <p:nvPr/>
        </p:nvSpPr>
        <p:spPr bwMode="auto">
          <a:xfrm>
            <a:off x="6443663" y="425608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b="1">
                <a:solidFill>
                  <a:srgbClr val="FF0000"/>
                </a:solidFill>
              </a:rPr>
              <a:t>= 27,3 (m</a:t>
            </a:r>
            <a:r>
              <a:rPr lang="en-US" sz="2400" b="1" baseline="30000">
                <a:solidFill>
                  <a:srgbClr val="FF0000"/>
                </a:solidFill>
              </a:rPr>
              <a:t>2</a:t>
            </a:r>
            <a:r>
              <a:rPr lang="en-US" sz="2400" b="1">
                <a:solidFill>
                  <a:srgbClr val="FF0000"/>
                </a:solidFill>
              </a:rPr>
              <a:t>)</a:t>
            </a:r>
          </a:p>
        </p:txBody>
      </p:sp>
      <p:sp>
        <p:nvSpPr>
          <p:cNvPr id="43" name="Text Box 27"/>
          <p:cNvSpPr txBox="1">
            <a:spLocks noChangeArrowheads="1"/>
          </p:cNvSpPr>
          <p:nvPr/>
        </p:nvSpPr>
        <p:spPr bwMode="auto">
          <a:xfrm>
            <a:off x="4495800" y="4876800"/>
            <a:ext cx="419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Diện tích mảnh đất là:</a:t>
            </a:r>
          </a:p>
        </p:txBody>
      </p:sp>
      <p:sp>
        <p:nvSpPr>
          <p:cNvPr id="44" name="Text Box 26"/>
          <p:cNvSpPr txBox="1">
            <a:spLocks noChangeArrowheads="1"/>
          </p:cNvSpPr>
          <p:nvPr/>
        </p:nvSpPr>
        <p:spPr bwMode="auto">
          <a:xfrm>
            <a:off x="4953000" y="5410200"/>
            <a:ext cx="198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39,2 + 27,3 </a:t>
            </a:r>
          </a:p>
        </p:txBody>
      </p:sp>
      <p:sp>
        <p:nvSpPr>
          <p:cNvPr id="45" name="Rectangle 44"/>
          <p:cNvSpPr>
            <a:spLocks noChangeArrowheads="1"/>
          </p:cNvSpPr>
          <p:nvPr/>
        </p:nvSpPr>
        <p:spPr bwMode="auto">
          <a:xfrm>
            <a:off x="6705600" y="5387975"/>
            <a:ext cx="19859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800" b="1">
                <a:solidFill>
                  <a:srgbClr val="FF0000"/>
                </a:solidFill>
              </a:rPr>
              <a:t>= 66,5 (m</a:t>
            </a:r>
            <a:r>
              <a:rPr lang="en-US" sz="2800" b="1" baseline="30000">
                <a:solidFill>
                  <a:srgbClr val="FF0000"/>
                </a:solidFill>
              </a:rPr>
              <a:t>2</a:t>
            </a:r>
            <a:r>
              <a:rPr lang="en-US" sz="2800" b="1">
                <a:solidFill>
                  <a:srgbClr val="FF0000"/>
                </a:solidFill>
              </a:rPr>
              <a:t>)</a:t>
            </a:r>
          </a:p>
        </p:txBody>
      </p:sp>
      <p:sp>
        <p:nvSpPr>
          <p:cNvPr id="46" name="Text Box 25"/>
          <p:cNvSpPr txBox="1">
            <a:spLocks noChangeArrowheads="1"/>
          </p:cNvSpPr>
          <p:nvPr/>
        </p:nvSpPr>
        <p:spPr bwMode="auto">
          <a:xfrm>
            <a:off x="5715000" y="5965825"/>
            <a:ext cx="29718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u="sng">
                <a:solidFill>
                  <a:srgbClr val="320C9C"/>
                </a:solidFill>
              </a:rPr>
              <a:t>Đáp số</a:t>
            </a:r>
            <a:r>
              <a:rPr lang="en-US" sz="2800" b="1">
                <a:solidFill>
                  <a:srgbClr val="320C9C"/>
                </a:solidFill>
              </a:rPr>
              <a:t>: </a:t>
            </a:r>
            <a:r>
              <a:rPr lang="en-US" sz="2800" b="1">
                <a:solidFill>
                  <a:srgbClr val="FF0000"/>
                </a:solidFill>
              </a:rPr>
              <a:t>66,5 m</a:t>
            </a:r>
            <a:r>
              <a:rPr lang="en-US" sz="2800" b="1" baseline="30000">
                <a:solidFill>
                  <a:srgbClr val="FF0000"/>
                </a:solidFill>
              </a:rPr>
              <a:t>2</a:t>
            </a:r>
          </a:p>
        </p:txBody>
      </p:sp>
      <p:sp>
        <p:nvSpPr>
          <p:cNvPr id="47" name="Rectangle 46"/>
          <p:cNvSpPr>
            <a:spLocks noChangeArrowheads="1"/>
          </p:cNvSpPr>
          <p:nvPr/>
        </p:nvSpPr>
        <p:spPr bwMode="auto">
          <a:xfrm>
            <a:off x="1360488" y="2808288"/>
            <a:ext cx="990600" cy="1905000"/>
          </a:xfrm>
          <a:prstGeom prst="rect">
            <a:avLst/>
          </a:prstGeom>
          <a:solidFill>
            <a:srgbClr val="00FFFF"/>
          </a:solidFill>
          <a:ln w="9525" algn="ctr">
            <a:solidFill>
              <a:schemeClr val="tx1"/>
            </a:solidFill>
            <a:round/>
            <a:headEnd/>
            <a:tailEnd/>
          </a:ln>
        </p:spPr>
        <p:txBody>
          <a:bodyPr wrap="none" anchor="ctr"/>
          <a:lstStyle/>
          <a:p>
            <a:endParaRPr lang="en-US"/>
          </a:p>
        </p:txBody>
      </p:sp>
      <p:sp>
        <p:nvSpPr>
          <p:cNvPr id="49" name="Rectangle 48"/>
          <p:cNvSpPr>
            <a:spLocks noChangeArrowheads="1"/>
          </p:cNvSpPr>
          <p:nvPr/>
        </p:nvSpPr>
        <p:spPr bwMode="auto">
          <a:xfrm>
            <a:off x="533400" y="1981200"/>
            <a:ext cx="2667000" cy="838200"/>
          </a:xfrm>
          <a:prstGeom prst="rect">
            <a:avLst/>
          </a:prstGeom>
          <a:solidFill>
            <a:srgbClr val="FFFF00"/>
          </a:solidFill>
          <a:ln w="9525" algn="ctr">
            <a:solidFill>
              <a:schemeClr val="tx1"/>
            </a:solidFill>
            <a:round/>
            <a:headEnd/>
            <a:tailEnd/>
          </a:ln>
        </p:spPr>
        <p:txBody>
          <a:bodyPr wrap="none" anchor="ctr"/>
          <a:lstStyle/>
          <a:p>
            <a:endParaRPr lang="en-US"/>
          </a:p>
        </p:txBody>
      </p:sp>
      <p:sp>
        <p:nvSpPr>
          <p:cNvPr id="50" name="Text Box 25"/>
          <p:cNvSpPr txBox="1">
            <a:spLocks noChangeArrowheads="1"/>
          </p:cNvSpPr>
          <p:nvPr/>
        </p:nvSpPr>
        <p:spPr bwMode="auto">
          <a:xfrm>
            <a:off x="1524000" y="2133600"/>
            <a:ext cx="76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FF0000"/>
                </a:solidFill>
              </a:rPr>
              <a:t>(1)</a:t>
            </a:r>
            <a:endParaRPr lang="en-US" sz="2800" b="1" baseline="30000">
              <a:solidFill>
                <a:srgbClr val="FF0000"/>
              </a:solidFill>
            </a:endParaRPr>
          </a:p>
        </p:txBody>
      </p:sp>
      <p:sp>
        <p:nvSpPr>
          <p:cNvPr id="51" name="Text Box 25"/>
          <p:cNvSpPr txBox="1">
            <a:spLocks noChangeArrowheads="1"/>
          </p:cNvSpPr>
          <p:nvPr/>
        </p:nvSpPr>
        <p:spPr bwMode="auto">
          <a:xfrm>
            <a:off x="1566863" y="3494088"/>
            <a:ext cx="76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FF0000"/>
                </a:solidFill>
              </a:rPr>
              <a:t>(2)</a:t>
            </a:r>
            <a:endParaRPr lang="en-US" sz="2800" b="1" baseline="30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ppt_w</p:attrName>
                                        </p:attrNameLst>
                                      </p:cBhvr>
                                      <p:tavLst>
                                        <p:tav tm="0">
                                          <p:val>
                                            <p:fltVal val="0"/>
                                          </p:val>
                                        </p:tav>
                                        <p:tav tm="100000">
                                          <p:val>
                                            <p:strVal val="#ppt_w"/>
                                          </p:val>
                                        </p:tav>
                                      </p:tavLst>
                                    </p:anim>
                                    <p:anim calcmode="lin" valueType="num">
                                      <p:cBhvr>
                                        <p:cTn id="26"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500" fill="hold"/>
                                        <p:tgtEl>
                                          <p:spTgt spid="18"/>
                                        </p:tgtEl>
                                        <p:attrNameLst>
                                          <p:attrName>ppt_w</p:attrName>
                                        </p:attrNameLst>
                                      </p:cBhvr>
                                      <p:tavLst>
                                        <p:tav tm="0">
                                          <p:val>
                                            <p:fltVal val="0"/>
                                          </p:val>
                                        </p:tav>
                                        <p:tav tm="100000">
                                          <p:val>
                                            <p:strVal val="#ppt_w"/>
                                          </p:val>
                                        </p:tav>
                                      </p:tavLst>
                                    </p:anim>
                                    <p:anim calcmode="lin" valueType="num">
                                      <p:cBhvr>
                                        <p:cTn id="50"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p:cTn id="55" dur="500" fill="hold"/>
                                        <p:tgtEl>
                                          <p:spTgt spid="22"/>
                                        </p:tgtEl>
                                        <p:attrNameLst>
                                          <p:attrName>ppt_w</p:attrName>
                                        </p:attrNameLst>
                                      </p:cBhvr>
                                      <p:tavLst>
                                        <p:tav tm="0">
                                          <p:val>
                                            <p:fltVal val="0"/>
                                          </p:val>
                                        </p:tav>
                                        <p:tav tm="100000">
                                          <p:val>
                                            <p:strVal val="#ppt_w"/>
                                          </p:val>
                                        </p:tav>
                                      </p:tavLst>
                                    </p:anim>
                                    <p:anim calcmode="lin" valueType="num">
                                      <p:cBhvr>
                                        <p:cTn id="56"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nodeType="click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500" fill="hold"/>
                                        <p:tgtEl>
                                          <p:spTgt spid="27"/>
                                        </p:tgtEl>
                                        <p:attrNameLst>
                                          <p:attrName>ppt_w</p:attrName>
                                        </p:attrNameLst>
                                      </p:cBhvr>
                                      <p:tavLst>
                                        <p:tav tm="0">
                                          <p:val>
                                            <p:fltVal val="0"/>
                                          </p:val>
                                        </p:tav>
                                        <p:tav tm="100000">
                                          <p:val>
                                            <p:strVal val="#ppt_w"/>
                                          </p:val>
                                        </p:tav>
                                      </p:tavLst>
                                    </p:anim>
                                    <p:anim calcmode="lin" valueType="num">
                                      <p:cBhvr>
                                        <p:cTn id="62" dur="500" fill="hold"/>
                                        <p:tgtEl>
                                          <p:spTgt spid="27"/>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500" fill="hold"/>
                                        <p:tgtEl>
                                          <p:spTgt spid="49"/>
                                        </p:tgtEl>
                                        <p:attrNameLst>
                                          <p:attrName>ppt_w</p:attrName>
                                        </p:attrNameLst>
                                      </p:cBhvr>
                                      <p:tavLst>
                                        <p:tav tm="0">
                                          <p:val>
                                            <p:fltVal val="0"/>
                                          </p:val>
                                        </p:tav>
                                        <p:tav tm="100000">
                                          <p:val>
                                            <p:strVal val="#ppt_w"/>
                                          </p:val>
                                        </p:tav>
                                      </p:tavLst>
                                    </p:anim>
                                    <p:anim calcmode="lin" valueType="num">
                                      <p:cBhvr>
                                        <p:cTn id="68" dur="5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47"/>
                                        </p:tgtEl>
                                        <p:attrNameLst>
                                          <p:attrName>style.visibility</p:attrName>
                                        </p:attrNameLst>
                                      </p:cBhvr>
                                      <p:to>
                                        <p:strVal val="visible"/>
                                      </p:to>
                                    </p:set>
                                    <p:anim calcmode="lin" valueType="num">
                                      <p:cBhvr>
                                        <p:cTn id="73" dur="500" fill="hold"/>
                                        <p:tgtEl>
                                          <p:spTgt spid="47"/>
                                        </p:tgtEl>
                                        <p:attrNameLst>
                                          <p:attrName>ppt_w</p:attrName>
                                        </p:attrNameLst>
                                      </p:cBhvr>
                                      <p:tavLst>
                                        <p:tav tm="0">
                                          <p:val>
                                            <p:fltVal val="0"/>
                                          </p:val>
                                        </p:tav>
                                        <p:tav tm="100000">
                                          <p:val>
                                            <p:strVal val="#ppt_w"/>
                                          </p:val>
                                        </p:tav>
                                      </p:tavLst>
                                    </p:anim>
                                    <p:anim calcmode="lin" valueType="num">
                                      <p:cBhvr>
                                        <p:cTn id="74" dur="500" fill="hold"/>
                                        <p:tgtEl>
                                          <p:spTgt spid="47"/>
                                        </p:tgtEl>
                                        <p:attrNameLst>
                                          <p:attrName>ppt_h</p:attrName>
                                        </p:attrNameLst>
                                      </p:cBhvr>
                                      <p:tavLst>
                                        <p:tav tm="0">
                                          <p:val>
                                            <p:fltVal val="0"/>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51"/>
                                        </p:tgtEl>
                                        <p:attrNameLst>
                                          <p:attrName>style.visibility</p:attrName>
                                        </p:attrNameLst>
                                      </p:cBhvr>
                                      <p:to>
                                        <p:strVal val="visible"/>
                                      </p:to>
                                    </p:set>
                                    <p:anim calcmode="lin" valueType="num">
                                      <p:cBhvr>
                                        <p:cTn id="85" dur="500" fill="hold"/>
                                        <p:tgtEl>
                                          <p:spTgt spid="51"/>
                                        </p:tgtEl>
                                        <p:attrNameLst>
                                          <p:attrName>ppt_w</p:attrName>
                                        </p:attrNameLst>
                                      </p:cBhvr>
                                      <p:tavLst>
                                        <p:tav tm="0">
                                          <p:val>
                                            <p:fltVal val="0"/>
                                          </p:val>
                                        </p:tav>
                                        <p:tav tm="100000">
                                          <p:val>
                                            <p:strVal val="#ppt_w"/>
                                          </p:val>
                                        </p:tav>
                                      </p:tavLst>
                                    </p:anim>
                                    <p:anim calcmode="lin" valueType="num">
                                      <p:cBhvr>
                                        <p:cTn id="86" dur="500" fill="hold"/>
                                        <p:tgtEl>
                                          <p:spTgt spid="51"/>
                                        </p:tgtEl>
                                        <p:attrNameLst>
                                          <p:attrName>ppt_h</p:attrName>
                                        </p:attrNameLst>
                                      </p:cBhvr>
                                      <p:tavLst>
                                        <p:tav tm="0">
                                          <p:val>
                                            <p:fltVal val="0"/>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33"/>
                                        </p:tgtEl>
                                        <p:attrNameLst>
                                          <p:attrName>style.visibility</p:attrName>
                                        </p:attrNameLst>
                                      </p:cBhvr>
                                      <p:to>
                                        <p:strVal val="visible"/>
                                      </p:to>
                                    </p:set>
                                    <p:anim calcmode="lin" valueType="num">
                                      <p:cBhvr>
                                        <p:cTn id="91" dur="500" fill="hold"/>
                                        <p:tgtEl>
                                          <p:spTgt spid="33"/>
                                        </p:tgtEl>
                                        <p:attrNameLst>
                                          <p:attrName>ppt_w</p:attrName>
                                        </p:attrNameLst>
                                      </p:cBhvr>
                                      <p:tavLst>
                                        <p:tav tm="0">
                                          <p:val>
                                            <p:fltVal val="0"/>
                                          </p:val>
                                        </p:tav>
                                        <p:tav tm="100000">
                                          <p:val>
                                            <p:strVal val="#ppt_w"/>
                                          </p:val>
                                        </p:tav>
                                      </p:tavLst>
                                    </p:anim>
                                    <p:anim calcmode="lin" valueType="num">
                                      <p:cBhvr>
                                        <p:cTn id="92" dur="500" fill="hold"/>
                                        <p:tgtEl>
                                          <p:spTgt spid="33"/>
                                        </p:tgtEl>
                                        <p:attrNameLst>
                                          <p:attrName>ppt_h</p:attrName>
                                        </p:attrNameLst>
                                      </p:cBhvr>
                                      <p:tavLst>
                                        <p:tav tm="0">
                                          <p:val>
                                            <p:fltVal val="0"/>
                                          </p:val>
                                        </p:tav>
                                        <p:tav tm="100000">
                                          <p:val>
                                            <p:strVal val="#ppt_h"/>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3" presetClass="entr" presetSubtype="16" fill="hold" grpId="0" nodeType="clickEffect">
                                  <p:stCondLst>
                                    <p:cond delay="0"/>
                                  </p:stCondLst>
                                  <p:childTnLst>
                                    <p:set>
                                      <p:cBhvr>
                                        <p:cTn id="96" dur="1" fill="hold">
                                          <p:stCondLst>
                                            <p:cond delay="0"/>
                                          </p:stCondLst>
                                        </p:cTn>
                                        <p:tgtEl>
                                          <p:spTgt spid="34"/>
                                        </p:tgtEl>
                                        <p:attrNameLst>
                                          <p:attrName>style.visibility</p:attrName>
                                        </p:attrNameLst>
                                      </p:cBhvr>
                                      <p:to>
                                        <p:strVal val="visible"/>
                                      </p:to>
                                    </p:set>
                                    <p:anim calcmode="lin" valueType="num">
                                      <p:cBhvr>
                                        <p:cTn id="97" dur="500" fill="hold"/>
                                        <p:tgtEl>
                                          <p:spTgt spid="34"/>
                                        </p:tgtEl>
                                        <p:attrNameLst>
                                          <p:attrName>ppt_w</p:attrName>
                                        </p:attrNameLst>
                                      </p:cBhvr>
                                      <p:tavLst>
                                        <p:tav tm="0">
                                          <p:val>
                                            <p:fltVal val="0"/>
                                          </p:val>
                                        </p:tav>
                                        <p:tav tm="100000">
                                          <p:val>
                                            <p:strVal val="#ppt_w"/>
                                          </p:val>
                                        </p:tav>
                                      </p:tavLst>
                                    </p:anim>
                                    <p:anim calcmode="lin" valueType="num">
                                      <p:cBhvr>
                                        <p:cTn id="98"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3" presetClass="entr" presetSubtype="16" fill="hold" grpId="0" nodeType="click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p:cTn id="103" dur="500" fill="hold"/>
                                        <p:tgtEl>
                                          <p:spTgt spid="35"/>
                                        </p:tgtEl>
                                        <p:attrNameLst>
                                          <p:attrName>ppt_w</p:attrName>
                                        </p:attrNameLst>
                                      </p:cBhvr>
                                      <p:tavLst>
                                        <p:tav tm="0">
                                          <p:val>
                                            <p:fltVal val="0"/>
                                          </p:val>
                                        </p:tav>
                                        <p:tav tm="100000">
                                          <p:val>
                                            <p:strVal val="#ppt_w"/>
                                          </p:val>
                                        </p:tav>
                                      </p:tavLst>
                                    </p:anim>
                                    <p:anim calcmode="lin" valueType="num">
                                      <p:cBhvr>
                                        <p:cTn id="104"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36"/>
                                        </p:tgtEl>
                                        <p:attrNameLst>
                                          <p:attrName>style.visibility</p:attrName>
                                        </p:attrNameLst>
                                      </p:cBhvr>
                                      <p:to>
                                        <p:strVal val="visible"/>
                                      </p:to>
                                    </p:set>
                                    <p:anim calcmode="lin" valueType="num">
                                      <p:cBhvr>
                                        <p:cTn id="109" dur="500" fill="hold"/>
                                        <p:tgtEl>
                                          <p:spTgt spid="36"/>
                                        </p:tgtEl>
                                        <p:attrNameLst>
                                          <p:attrName>ppt_w</p:attrName>
                                        </p:attrNameLst>
                                      </p:cBhvr>
                                      <p:tavLst>
                                        <p:tav tm="0">
                                          <p:val>
                                            <p:fltVal val="0"/>
                                          </p:val>
                                        </p:tav>
                                        <p:tav tm="100000">
                                          <p:val>
                                            <p:strVal val="#ppt_w"/>
                                          </p:val>
                                        </p:tav>
                                      </p:tavLst>
                                    </p:anim>
                                    <p:anim calcmode="lin" valueType="num">
                                      <p:cBhvr>
                                        <p:cTn id="110" dur="500" fill="hold"/>
                                        <p:tgtEl>
                                          <p:spTgt spid="36"/>
                                        </p:tgtEl>
                                        <p:attrNameLst>
                                          <p:attrName>ppt_h</p:attrName>
                                        </p:attrNameLst>
                                      </p:cBhvr>
                                      <p:tavLst>
                                        <p:tav tm="0">
                                          <p:val>
                                            <p:fltVal val="0"/>
                                          </p:val>
                                        </p:tav>
                                        <p:tav tm="100000">
                                          <p:val>
                                            <p:strVal val="#ppt_h"/>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3" presetClass="entr" presetSubtype="16" fill="hold" grpId="0" nodeType="clickEffect">
                                  <p:stCondLst>
                                    <p:cond delay="0"/>
                                  </p:stCondLst>
                                  <p:childTnLst>
                                    <p:set>
                                      <p:cBhvr>
                                        <p:cTn id="114" dur="1" fill="hold">
                                          <p:stCondLst>
                                            <p:cond delay="0"/>
                                          </p:stCondLst>
                                        </p:cTn>
                                        <p:tgtEl>
                                          <p:spTgt spid="37"/>
                                        </p:tgtEl>
                                        <p:attrNameLst>
                                          <p:attrName>style.visibility</p:attrName>
                                        </p:attrNameLst>
                                      </p:cBhvr>
                                      <p:to>
                                        <p:strVal val="visible"/>
                                      </p:to>
                                    </p:set>
                                    <p:anim calcmode="lin" valueType="num">
                                      <p:cBhvr>
                                        <p:cTn id="115" dur="500" fill="hold"/>
                                        <p:tgtEl>
                                          <p:spTgt spid="37"/>
                                        </p:tgtEl>
                                        <p:attrNameLst>
                                          <p:attrName>ppt_w</p:attrName>
                                        </p:attrNameLst>
                                      </p:cBhvr>
                                      <p:tavLst>
                                        <p:tav tm="0">
                                          <p:val>
                                            <p:fltVal val="0"/>
                                          </p:val>
                                        </p:tav>
                                        <p:tav tm="100000">
                                          <p:val>
                                            <p:strVal val="#ppt_w"/>
                                          </p:val>
                                        </p:tav>
                                      </p:tavLst>
                                    </p:anim>
                                    <p:anim calcmode="lin" valueType="num">
                                      <p:cBhvr>
                                        <p:cTn id="116" dur="500" fill="hold"/>
                                        <p:tgtEl>
                                          <p:spTgt spid="37"/>
                                        </p:tgtEl>
                                        <p:attrNameLst>
                                          <p:attrName>ppt_h</p:attrName>
                                        </p:attrNameLst>
                                      </p:cBhvr>
                                      <p:tavLst>
                                        <p:tav tm="0">
                                          <p:val>
                                            <p:fltVal val="0"/>
                                          </p:val>
                                        </p:tav>
                                        <p:tav tm="100000">
                                          <p:val>
                                            <p:strVal val="#ppt_h"/>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3" presetClass="entr" presetSubtype="16" fill="hold" grpId="0" nodeType="clickEffect">
                                  <p:stCondLst>
                                    <p:cond delay="0"/>
                                  </p:stCondLst>
                                  <p:childTnLst>
                                    <p:set>
                                      <p:cBhvr>
                                        <p:cTn id="120" dur="1" fill="hold">
                                          <p:stCondLst>
                                            <p:cond delay="0"/>
                                          </p:stCondLst>
                                        </p:cTn>
                                        <p:tgtEl>
                                          <p:spTgt spid="38"/>
                                        </p:tgtEl>
                                        <p:attrNameLst>
                                          <p:attrName>style.visibility</p:attrName>
                                        </p:attrNameLst>
                                      </p:cBhvr>
                                      <p:to>
                                        <p:strVal val="visible"/>
                                      </p:to>
                                    </p:set>
                                    <p:anim calcmode="lin" valueType="num">
                                      <p:cBhvr>
                                        <p:cTn id="121" dur="500" fill="hold"/>
                                        <p:tgtEl>
                                          <p:spTgt spid="38"/>
                                        </p:tgtEl>
                                        <p:attrNameLst>
                                          <p:attrName>ppt_w</p:attrName>
                                        </p:attrNameLst>
                                      </p:cBhvr>
                                      <p:tavLst>
                                        <p:tav tm="0">
                                          <p:val>
                                            <p:fltVal val="0"/>
                                          </p:val>
                                        </p:tav>
                                        <p:tav tm="100000">
                                          <p:val>
                                            <p:strVal val="#ppt_w"/>
                                          </p:val>
                                        </p:tav>
                                      </p:tavLst>
                                    </p:anim>
                                    <p:anim calcmode="lin" valueType="num">
                                      <p:cBhvr>
                                        <p:cTn id="122" dur="500" fill="hold"/>
                                        <p:tgtEl>
                                          <p:spTgt spid="38"/>
                                        </p:tgtEl>
                                        <p:attrNameLst>
                                          <p:attrName>ppt_h</p:attrName>
                                        </p:attrNameLst>
                                      </p:cBhvr>
                                      <p:tavLst>
                                        <p:tav tm="0">
                                          <p:val>
                                            <p:fltVal val="0"/>
                                          </p:val>
                                        </p:tav>
                                        <p:tav tm="100000">
                                          <p:val>
                                            <p:strVal val="#ppt_h"/>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3" presetClass="entr" presetSubtype="16" fill="hold" grpId="0" nodeType="clickEffect">
                                  <p:stCondLst>
                                    <p:cond delay="0"/>
                                  </p:stCondLst>
                                  <p:childTnLst>
                                    <p:set>
                                      <p:cBhvr>
                                        <p:cTn id="126" dur="1" fill="hold">
                                          <p:stCondLst>
                                            <p:cond delay="0"/>
                                          </p:stCondLst>
                                        </p:cTn>
                                        <p:tgtEl>
                                          <p:spTgt spid="39"/>
                                        </p:tgtEl>
                                        <p:attrNameLst>
                                          <p:attrName>style.visibility</p:attrName>
                                        </p:attrNameLst>
                                      </p:cBhvr>
                                      <p:to>
                                        <p:strVal val="visible"/>
                                      </p:to>
                                    </p:set>
                                    <p:anim calcmode="lin" valueType="num">
                                      <p:cBhvr>
                                        <p:cTn id="127" dur="500" fill="hold"/>
                                        <p:tgtEl>
                                          <p:spTgt spid="39"/>
                                        </p:tgtEl>
                                        <p:attrNameLst>
                                          <p:attrName>ppt_w</p:attrName>
                                        </p:attrNameLst>
                                      </p:cBhvr>
                                      <p:tavLst>
                                        <p:tav tm="0">
                                          <p:val>
                                            <p:fltVal val="0"/>
                                          </p:val>
                                        </p:tav>
                                        <p:tav tm="100000">
                                          <p:val>
                                            <p:strVal val="#ppt_w"/>
                                          </p:val>
                                        </p:tav>
                                      </p:tavLst>
                                    </p:anim>
                                    <p:anim calcmode="lin" valueType="num">
                                      <p:cBhvr>
                                        <p:cTn id="128" dur="500" fill="hold"/>
                                        <p:tgtEl>
                                          <p:spTgt spid="39"/>
                                        </p:tgtEl>
                                        <p:attrNameLst>
                                          <p:attrName>ppt_h</p:attrName>
                                        </p:attrNameLst>
                                      </p:cBhvr>
                                      <p:tavLst>
                                        <p:tav tm="0">
                                          <p:val>
                                            <p:fltVal val="0"/>
                                          </p:val>
                                        </p:tav>
                                        <p:tav tm="100000">
                                          <p:val>
                                            <p:strVal val="#ppt_h"/>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3" presetClass="entr" presetSubtype="16" fill="hold" grpId="0" nodeType="click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3" presetClass="entr" presetSubtype="16" fill="hold" grpId="0" nodeType="clickEffect">
                                  <p:stCondLst>
                                    <p:cond delay="0"/>
                                  </p:stCondLst>
                                  <p:childTnLst>
                                    <p:set>
                                      <p:cBhvr>
                                        <p:cTn id="138" dur="1" fill="hold">
                                          <p:stCondLst>
                                            <p:cond delay="0"/>
                                          </p:stCondLst>
                                        </p:cTn>
                                        <p:tgtEl>
                                          <p:spTgt spid="41"/>
                                        </p:tgtEl>
                                        <p:attrNameLst>
                                          <p:attrName>style.visibility</p:attrName>
                                        </p:attrNameLst>
                                      </p:cBhvr>
                                      <p:to>
                                        <p:strVal val="visible"/>
                                      </p:to>
                                    </p:set>
                                    <p:anim calcmode="lin" valueType="num">
                                      <p:cBhvr>
                                        <p:cTn id="139" dur="500" fill="hold"/>
                                        <p:tgtEl>
                                          <p:spTgt spid="41"/>
                                        </p:tgtEl>
                                        <p:attrNameLst>
                                          <p:attrName>ppt_w</p:attrName>
                                        </p:attrNameLst>
                                      </p:cBhvr>
                                      <p:tavLst>
                                        <p:tav tm="0">
                                          <p:val>
                                            <p:fltVal val="0"/>
                                          </p:val>
                                        </p:tav>
                                        <p:tav tm="100000">
                                          <p:val>
                                            <p:strVal val="#ppt_w"/>
                                          </p:val>
                                        </p:tav>
                                      </p:tavLst>
                                    </p:anim>
                                    <p:anim calcmode="lin" valueType="num">
                                      <p:cBhvr>
                                        <p:cTn id="140" dur="500" fill="hold"/>
                                        <p:tgtEl>
                                          <p:spTgt spid="41"/>
                                        </p:tgtEl>
                                        <p:attrNameLst>
                                          <p:attrName>ppt_h</p:attrName>
                                        </p:attrNameLst>
                                      </p:cBhvr>
                                      <p:tavLst>
                                        <p:tav tm="0">
                                          <p:val>
                                            <p:fltVal val="0"/>
                                          </p:val>
                                        </p:tav>
                                        <p:tav tm="100000">
                                          <p:val>
                                            <p:strVal val="#ppt_h"/>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3" presetClass="entr" presetSubtype="16" fill="hold" grpId="0" nodeType="clickEffect">
                                  <p:stCondLst>
                                    <p:cond delay="0"/>
                                  </p:stCondLst>
                                  <p:childTnLst>
                                    <p:set>
                                      <p:cBhvr>
                                        <p:cTn id="144" dur="1" fill="hold">
                                          <p:stCondLst>
                                            <p:cond delay="0"/>
                                          </p:stCondLst>
                                        </p:cTn>
                                        <p:tgtEl>
                                          <p:spTgt spid="42"/>
                                        </p:tgtEl>
                                        <p:attrNameLst>
                                          <p:attrName>style.visibility</p:attrName>
                                        </p:attrNameLst>
                                      </p:cBhvr>
                                      <p:to>
                                        <p:strVal val="visible"/>
                                      </p:to>
                                    </p:set>
                                    <p:anim calcmode="lin" valueType="num">
                                      <p:cBhvr>
                                        <p:cTn id="145" dur="500" fill="hold"/>
                                        <p:tgtEl>
                                          <p:spTgt spid="42"/>
                                        </p:tgtEl>
                                        <p:attrNameLst>
                                          <p:attrName>ppt_w</p:attrName>
                                        </p:attrNameLst>
                                      </p:cBhvr>
                                      <p:tavLst>
                                        <p:tav tm="0">
                                          <p:val>
                                            <p:fltVal val="0"/>
                                          </p:val>
                                        </p:tav>
                                        <p:tav tm="100000">
                                          <p:val>
                                            <p:strVal val="#ppt_w"/>
                                          </p:val>
                                        </p:tav>
                                      </p:tavLst>
                                    </p:anim>
                                    <p:anim calcmode="lin" valueType="num">
                                      <p:cBhvr>
                                        <p:cTn id="146" dur="500" fill="hold"/>
                                        <p:tgtEl>
                                          <p:spTgt spid="42"/>
                                        </p:tgtEl>
                                        <p:attrNameLst>
                                          <p:attrName>ppt_h</p:attrName>
                                        </p:attrNameLst>
                                      </p:cBhvr>
                                      <p:tavLst>
                                        <p:tav tm="0">
                                          <p:val>
                                            <p:fltVal val="0"/>
                                          </p:val>
                                        </p:tav>
                                        <p:tav tm="100000">
                                          <p:val>
                                            <p:strVal val="#ppt_h"/>
                                          </p:val>
                                        </p:tav>
                                      </p:tavLst>
                                    </p:anim>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3" presetClass="entr" presetSubtype="16" fill="hold" grpId="0" nodeType="clickEffect">
                                  <p:stCondLst>
                                    <p:cond delay="0"/>
                                  </p:stCondLst>
                                  <p:childTnLst>
                                    <p:set>
                                      <p:cBhvr>
                                        <p:cTn id="150" dur="1" fill="hold">
                                          <p:stCondLst>
                                            <p:cond delay="0"/>
                                          </p:stCondLst>
                                        </p:cTn>
                                        <p:tgtEl>
                                          <p:spTgt spid="43"/>
                                        </p:tgtEl>
                                        <p:attrNameLst>
                                          <p:attrName>style.visibility</p:attrName>
                                        </p:attrNameLst>
                                      </p:cBhvr>
                                      <p:to>
                                        <p:strVal val="visible"/>
                                      </p:to>
                                    </p:set>
                                    <p:anim calcmode="lin" valueType="num">
                                      <p:cBhvr>
                                        <p:cTn id="151" dur="500" fill="hold"/>
                                        <p:tgtEl>
                                          <p:spTgt spid="43"/>
                                        </p:tgtEl>
                                        <p:attrNameLst>
                                          <p:attrName>ppt_w</p:attrName>
                                        </p:attrNameLst>
                                      </p:cBhvr>
                                      <p:tavLst>
                                        <p:tav tm="0">
                                          <p:val>
                                            <p:fltVal val="0"/>
                                          </p:val>
                                        </p:tav>
                                        <p:tav tm="100000">
                                          <p:val>
                                            <p:strVal val="#ppt_w"/>
                                          </p:val>
                                        </p:tav>
                                      </p:tavLst>
                                    </p:anim>
                                    <p:anim calcmode="lin" valueType="num">
                                      <p:cBhvr>
                                        <p:cTn id="152" dur="500" fill="hold"/>
                                        <p:tgtEl>
                                          <p:spTgt spid="43"/>
                                        </p:tgtEl>
                                        <p:attrNameLst>
                                          <p:attrName>ppt_h</p:attrName>
                                        </p:attrNameLst>
                                      </p:cBhvr>
                                      <p:tavLst>
                                        <p:tav tm="0">
                                          <p:val>
                                            <p:fltVal val="0"/>
                                          </p:val>
                                        </p:tav>
                                        <p:tav tm="100000">
                                          <p:val>
                                            <p:strVal val="#ppt_h"/>
                                          </p:val>
                                        </p:tav>
                                      </p:tavLst>
                                    </p:anim>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3" presetClass="entr" presetSubtype="16" fill="hold" grpId="0" nodeType="clickEffect">
                                  <p:stCondLst>
                                    <p:cond delay="0"/>
                                  </p:stCondLst>
                                  <p:childTnLst>
                                    <p:set>
                                      <p:cBhvr>
                                        <p:cTn id="156" dur="1" fill="hold">
                                          <p:stCondLst>
                                            <p:cond delay="0"/>
                                          </p:stCondLst>
                                        </p:cTn>
                                        <p:tgtEl>
                                          <p:spTgt spid="44"/>
                                        </p:tgtEl>
                                        <p:attrNameLst>
                                          <p:attrName>style.visibility</p:attrName>
                                        </p:attrNameLst>
                                      </p:cBhvr>
                                      <p:to>
                                        <p:strVal val="visible"/>
                                      </p:to>
                                    </p:set>
                                    <p:anim calcmode="lin" valueType="num">
                                      <p:cBhvr>
                                        <p:cTn id="157" dur="500" fill="hold"/>
                                        <p:tgtEl>
                                          <p:spTgt spid="44"/>
                                        </p:tgtEl>
                                        <p:attrNameLst>
                                          <p:attrName>ppt_w</p:attrName>
                                        </p:attrNameLst>
                                      </p:cBhvr>
                                      <p:tavLst>
                                        <p:tav tm="0">
                                          <p:val>
                                            <p:fltVal val="0"/>
                                          </p:val>
                                        </p:tav>
                                        <p:tav tm="100000">
                                          <p:val>
                                            <p:strVal val="#ppt_w"/>
                                          </p:val>
                                        </p:tav>
                                      </p:tavLst>
                                    </p:anim>
                                    <p:anim calcmode="lin" valueType="num">
                                      <p:cBhvr>
                                        <p:cTn id="158" dur="500" fill="hold"/>
                                        <p:tgtEl>
                                          <p:spTgt spid="44"/>
                                        </p:tgtEl>
                                        <p:attrNameLst>
                                          <p:attrName>ppt_h</p:attrName>
                                        </p:attrNameLst>
                                      </p:cBhvr>
                                      <p:tavLst>
                                        <p:tav tm="0">
                                          <p:val>
                                            <p:fltVal val="0"/>
                                          </p:val>
                                        </p:tav>
                                        <p:tav tm="100000">
                                          <p:val>
                                            <p:strVal val="#ppt_h"/>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3" presetClass="entr" presetSubtype="16" fill="hold" grpId="0" nodeType="clickEffect">
                                  <p:stCondLst>
                                    <p:cond delay="0"/>
                                  </p:stCondLst>
                                  <p:childTnLst>
                                    <p:set>
                                      <p:cBhvr>
                                        <p:cTn id="162" dur="1" fill="hold">
                                          <p:stCondLst>
                                            <p:cond delay="0"/>
                                          </p:stCondLst>
                                        </p:cTn>
                                        <p:tgtEl>
                                          <p:spTgt spid="45"/>
                                        </p:tgtEl>
                                        <p:attrNameLst>
                                          <p:attrName>style.visibility</p:attrName>
                                        </p:attrNameLst>
                                      </p:cBhvr>
                                      <p:to>
                                        <p:strVal val="visible"/>
                                      </p:to>
                                    </p:set>
                                    <p:anim calcmode="lin" valueType="num">
                                      <p:cBhvr>
                                        <p:cTn id="163" dur="500" fill="hold"/>
                                        <p:tgtEl>
                                          <p:spTgt spid="45"/>
                                        </p:tgtEl>
                                        <p:attrNameLst>
                                          <p:attrName>ppt_w</p:attrName>
                                        </p:attrNameLst>
                                      </p:cBhvr>
                                      <p:tavLst>
                                        <p:tav tm="0">
                                          <p:val>
                                            <p:fltVal val="0"/>
                                          </p:val>
                                        </p:tav>
                                        <p:tav tm="100000">
                                          <p:val>
                                            <p:strVal val="#ppt_w"/>
                                          </p:val>
                                        </p:tav>
                                      </p:tavLst>
                                    </p:anim>
                                    <p:anim calcmode="lin" valueType="num">
                                      <p:cBhvr>
                                        <p:cTn id="164" dur="500" fill="hold"/>
                                        <p:tgtEl>
                                          <p:spTgt spid="45"/>
                                        </p:tgtEl>
                                        <p:attrNameLst>
                                          <p:attrName>ppt_h</p:attrName>
                                        </p:attrNameLst>
                                      </p:cBhvr>
                                      <p:tavLst>
                                        <p:tav tm="0">
                                          <p:val>
                                            <p:fltVal val="0"/>
                                          </p:val>
                                        </p:tav>
                                        <p:tav tm="100000">
                                          <p:val>
                                            <p:strVal val="#ppt_h"/>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3" presetClass="entr" presetSubtype="16" fill="hold" grpId="0" nodeType="clickEffect">
                                  <p:stCondLst>
                                    <p:cond delay="0"/>
                                  </p:stCondLst>
                                  <p:childTnLst>
                                    <p:set>
                                      <p:cBhvr>
                                        <p:cTn id="168" dur="1" fill="hold">
                                          <p:stCondLst>
                                            <p:cond delay="0"/>
                                          </p:stCondLst>
                                        </p:cTn>
                                        <p:tgtEl>
                                          <p:spTgt spid="46"/>
                                        </p:tgtEl>
                                        <p:attrNameLst>
                                          <p:attrName>style.visibility</p:attrName>
                                        </p:attrNameLst>
                                      </p:cBhvr>
                                      <p:to>
                                        <p:strVal val="visible"/>
                                      </p:to>
                                    </p:set>
                                    <p:anim calcmode="lin" valueType="num">
                                      <p:cBhvr>
                                        <p:cTn id="169" dur="500" fill="hold"/>
                                        <p:tgtEl>
                                          <p:spTgt spid="46"/>
                                        </p:tgtEl>
                                        <p:attrNameLst>
                                          <p:attrName>ppt_w</p:attrName>
                                        </p:attrNameLst>
                                      </p:cBhvr>
                                      <p:tavLst>
                                        <p:tav tm="0">
                                          <p:val>
                                            <p:fltVal val="0"/>
                                          </p:val>
                                        </p:tav>
                                        <p:tav tm="100000">
                                          <p:val>
                                            <p:strVal val="#ppt_w"/>
                                          </p:val>
                                        </p:tav>
                                      </p:tavLst>
                                    </p:anim>
                                    <p:anim calcmode="lin" valueType="num">
                                      <p:cBhvr>
                                        <p:cTn id="170" dur="500" fill="hold"/>
                                        <p:tgtEl>
                                          <p:spTgt spid="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7" grpId="0"/>
      <p:bldP spid="18" grpId="0"/>
      <p:bldP spid="19" grpId="0"/>
      <p:bldP spid="20" grpId="0"/>
      <p:bldP spid="21"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animBg="1"/>
      <p:bldP spid="49" grpId="0" animBg="1"/>
      <p:bldP spid="50" grpId="0"/>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p:cNvGrpSpPr>
            <a:grpSpLocks/>
          </p:cNvGrpSpPr>
          <p:nvPr/>
        </p:nvGrpSpPr>
        <p:grpSpPr bwMode="auto">
          <a:xfrm>
            <a:off x="533400" y="1143000"/>
            <a:ext cx="2590800" cy="2743200"/>
            <a:chOff x="624" y="1920"/>
            <a:chExt cx="1872" cy="1776"/>
          </a:xfrm>
        </p:grpSpPr>
        <p:sp>
          <p:nvSpPr>
            <p:cNvPr id="9249" name="Line 18"/>
            <p:cNvSpPr>
              <a:spLocks noChangeShapeType="1"/>
            </p:cNvSpPr>
            <p:nvPr/>
          </p:nvSpPr>
          <p:spPr bwMode="auto">
            <a:xfrm flipH="1">
              <a:off x="624" y="1920"/>
              <a:ext cx="18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0" name="Line 19"/>
            <p:cNvSpPr>
              <a:spLocks noChangeShapeType="1"/>
            </p:cNvSpPr>
            <p:nvPr/>
          </p:nvSpPr>
          <p:spPr bwMode="auto">
            <a:xfrm>
              <a:off x="624"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1" name="Line 20"/>
            <p:cNvSpPr>
              <a:spLocks noChangeShapeType="1"/>
            </p:cNvSpPr>
            <p:nvPr/>
          </p:nvSpPr>
          <p:spPr bwMode="auto">
            <a:xfrm>
              <a:off x="2496" y="1920"/>
              <a:ext cx="0" cy="5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2" name="Line 21"/>
            <p:cNvSpPr>
              <a:spLocks noChangeShapeType="1"/>
            </p:cNvSpPr>
            <p:nvPr/>
          </p:nvSpPr>
          <p:spPr bwMode="auto">
            <a:xfrm>
              <a:off x="624"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3" name="Line 22"/>
            <p:cNvSpPr>
              <a:spLocks noChangeShapeType="1"/>
            </p:cNvSpPr>
            <p:nvPr/>
          </p:nvSpPr>
          <p:spPr bwMode="auto">
            <a:xfrm>
              <a:off x="1920" y="244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4" name="Line 23"/>
            <p:cNvSpPr>
              <a:spLocks noChangeShapeType="1"/>
            </p:cNvSpPr>
            <p:nvPr/>
          </p:nvSpPr>
          <p:spPr bwMode="auto">
            <a:xfrm>
              <a:off x="192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5" name="Line 24"/>
            <p:cNvSpPr>
              <a:spLocks noChangeShapeType="1"/>
            </p:cNvSpPr>
            <p:nvPr/>
          </p:nvSpPr>
          <p:spPr bwMode="auto">
            <a:xfrm>
              <a:off x="1200" y="3696"/>
              <a:ext cx="72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6" name="Line 25"/>
            <p:cNvSpPr>
              <a:spLocks noChangeShapeType="1"/>
            </p:cNvSpPr>
            <p:nvPr/>
          </p:nvSpPr>
          <p:spPr bwMode="auto">
            <a:xfrm>
              <a:off x="1200" y="2448"/>
              <a:ext cx="0" cy="12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73" name="Text Box 31"/>
          <p:cNvSpPr txBox="1">
            <a:spLocks noChangeArrowheads="1"/>
          </p:cNvSpPr>
          <p:nvPr/>
        </p:nvSpPr>
        <p:spPr bwMode="auto">
          <a:xfrm>
            <a:off x="1371600" y="3886200"/>
            <a:ext cx="1143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4,2m</a:t>
            </a:r>
          </a:p>
        </p:txBody>
      </p:sp>
      <p:sp>
        <p:nvSpPr>
          <p:cNvPr id="74" name="Text Box 35"/>
          <p:cNvSpPr txBox="1">
            <a:spLocks noChangeArrowheads="1"/>
          </p:cNvSpPr>
          <p:nvPr/>
        </p:nvSpPr>
        <p:spPr bwMode="auto">
          <a:xfrm>
            <a:off x="1524000" y="1905000"/>
            <a:ext cx="76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FF3300"/>
                </a:solidFill>
              </a:rPr>
              <a:t>(1)</a:t>
            </a:r>
          </a:p>
        </p:txBody>
      </p:sp>
      <p:sp>
        <p:nvSpPr>
          <p:cNvPr id="75" name="Text Box 36"/>
          <p:cNvSpPr txBox="1">
            <a:spLocks noChangeArrowheads="1"/>
          </p:cNvSpPr>
          <p:nvPr/>
        </p:nvSpPr>
        <p:spPr bwMode="auto">
          <a:xfrm>
            <a:off x="2362200" y="1295400"/>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solidFill>
                  <a:srgbClr val="FF3300"/>
                </a:solidFill>
              </a:rPr>
              <a:t>(3)</a:t>
            </a:r>
          </a:p>
        </p:txBody>
      </p:sp>
      <p:sp>
        <p:nvSpPr>
          <p:cNvPr id="76" name="Text Box 38"/>
          <p:cNvSpPr txBox="1">
            <a:spLocks noChangeArrowheads="1"/>
          </p:cNvSpPr>
          <p:nvPr/>
        </p:nvSpPr>
        <p:spPr bwMode="auto">
          <a:xfrm>
            <a:off x="685800" y="1295400"/>
            <a:ext cx="533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solidFill>
                  <a:srgbClr val="FF3300"/>
                </a:solidFill>
              </a:rPr>
              <a:t>(2)</a:t>
            </a:r>
          </a:p>
        </p:txBody>
      </p:sp>
      <p:sp>
        <p:nvSpPr>
          <p:cNvPr id="77" name="Text Box 41"/>
          <p:cNvSpPr txBox="1">
            <a:spLocks noChangeArrowheads="1"/>
          </p:cNvSpPr>
          <p:nvPr/>
        </p:nvSpPr>
        <p:spPr bwMode="auto">
          <a:xfrm>
            <a:off x="2362200" y="2819400"/>
            <a:ext cx="121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6,5m</a:t>
            </a:r>
          </a:p>
        </p:txBody>
      </p:sp>
      <p:sp>
        <p:nvSpPr>
          <p:cNvPr id="78" name="Text Box 42"/>
          <p:cNvSpPr txBox="1">
            <a:spLocks noChangeArrowheads="1"/>
          </p:cNvSpPr>
          <p:nvPr/>
        </p:nvSpPr>
        <p:spPr bwMode="auto">
          <a:xfrm>
            <a:off x="2362200" y="1981200"/>
            <a:ext cx="1143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b="1"/>
              <a:t>3,5m</a:t>
            </a:r>
          </a:p>
        </p:txBody>
      </p:sp>
      <p:sp>
        <p:nvSpPr>
          <p:cNvPr id="79" name="Text Box 43"/>
          <p:cNvSpPr txBox="1">
            <a:spLocks noChangeArrowheads="1"/>
          </p:cNvSpPr>
          <p:nvPr/>
        </p:nvSpPr>
        <p:spPr bwMode="auto">
          <a:xfrm>
            <a:off x="3124200" y="1371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a:t>
            </a:r>
            <a:r>
              <a:rPr lang="en-US" sz="1600" b="1"/>
              <a:t>m</a:t>
            </a:r>
          </a:p>
        </p:txBody>
      </p:sp>
      <p:sp>
        <p:nvSpPr>
          <p:cNvPr id="80" name="Text Box 44"/>
          <p:cNvSpPr txBox="1">
            <a:spLocks noChangeArrowheads="1"/>
          </p:cNvSpPr>
          <p:nvPr/>
        </p:nvSpPr>
        <p:spPr bwMode="auto">
          <a:xfrm>
            <a:off x="609600" y="19812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t>3,5m</a:t>
            </a:r>
          </a:p>
        </p:txBody>
      </p:sp>
      <p:sp>
        <p:nvSpPr>
          <p:cNvPr id="81" name="TextBox 80"/>
          <p:cNvSpPr txBox="1">
            <a:spLocks noChangeArrowheads="1"/>
          </p:cNvSpPr>
          <p:nvPr/>
        </p:nvSpPr>
        <p:spPr bwMode="auto">
          <a:xfrm>
            <a:off x="1447800" y="228600"/>
            <a:ext cx="1905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u="sng">
                <a:solidFill>
                  <a:srgbClr val="0000CC"/>
                </a:solidFill>
              </a:rPr>
              <a:t>Cách 2:</a:t>
            </a:r>
          </a:p>
        </p:txBody>
      </p:sp>
      <p:sp>
        <p:nvSpPr>
          <p:cNvPr id="82" name="Text Box 22"/>
          <p:cNvSpPr txBox="1">
            <a:spLocks noChangeArrowheads="1"/>
          </p:cNvSpPr>
          <p:nvPr/>
        </p:nvSpPr>
        <p:spPr bwMode="auto">
          <a:xfrm>
            <a:off x="5791200" y="609600"/>
            <a:ext cx="2590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i="1" u="sng">
                <a:solidFill>
                  <a:srgbClr val="E90919"/>
                </a:solidFill>
              </a:rPr>
              <a:t>Bài giải</a:t>
            </a:r>
          </a:p>
        </p:txBody>
      </p:sp>
      <p:sp>
        <p:nvSpPr>
          <p:cNvPr id="83" name="Text Box 23"/>
          <p:cNvSpPr txBox="1">
            <a:spLocks noChangeArrowheads="1"/>
          </p:cNvSpPr>
          <p:nvPr/>
        </p:nvSpPr>
        <p:spPr bwMode="auto">
          <a:xfrm>
            <a:off x="4343400" y="12192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Chiều dài hình chữ nhật (1) là:</a:t>
            </a:r>
          </a:p>
        </p:txBody>
      </p:sp>
      <p:sp>
        <p:nvSpPr>
          <p:cNvPr id="84" name="Text Box 24"/>
          <p:cNvSpPr txBox="1">
            <a:spLocks noChangeArrowheads="1"/>
          </p:cNvSpPr>
          <p:nvPr/>
        </p:nvSpPr>
        <p:spPr bwMode="auto">
          <a:xfrm>
            <a:off x="5715000" y="5715000"/>
            <a:ext cx="3124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u="sng">
                <a:solidFill>
                  <a:srgbClr val="320C9C"/>
                </a:solidFill>
              </a:rPr>
              <a:t>Đáp số</a:t>
            </a:r>
            <a:r>
              <a:rPr lang="en-US" sz="2800" b="1">
                <a:solidFill>
                  <a:srgbClr val="320C9C"/>
                </a:solidFill>
              </a:rPr>
              <a:t>: 66,5 m</a:t>
            </a:r>
            <a:r>
              <a:rPr lang="en-US" sz="2800" b="1" baseline="30000">
                <a:solidFill>
                  <a:srgbClr val="320C9C"/>
                </a:solidFill>
              </a:rPr>
              <a:t>2</a:t>
            </a:r>
          </a:p>
        </p:txBody>
      </p:sp>
      <p:sp>
        <p:nvSpPr>
          <p:cNvPr id="85" name="Text Box 25"/>
          <p:cNvSpPr txBox="1">
            <a:spLocks noChangeArrowheads="1"/>
          </p:cNvSpPr>
          <p:nvPr/>
        </p:nvSpPr>
        <p:spPr bwMode="auto">
          <a:xfrm>
            <a:off x="5257800" y="5105400"/>
            <a:ext cx="350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42 + 24,5 = 66,5 (m</a:t>
            </a:r>
            <a:r>
              <a:rPr lang="en-US" sz="2400" b="1" baseline="30000">
                <a:solidFill>
                  <a:srgbClr val="320C9C"/>
                </a:solidFill>
              </a:rPr>
              <a:t>2</a:t>
            </a:r>
            <a:r>
              <a:rPr lang="en-US" sz="2400" b="1">
                <a:solidFill>
                  <a:srgbClr val="320C9C"/>
                </a:solidFill>
              </a:rPr>
              <a:t>)</a:t>
            </a:r>
          </a:p>
        </p:txBody>
      </p:sp>
      <p:sp>
        <p:nvSpPr>
          <p:cNvPr id="86" name="Text Box 26"/>
          <p:cNvSpPr txBox="1">
            <a:spLocks noChangeArrowheads="1"/>
          </p:cNvSpPr>
          <p:nvPr/>
        </p:nvSpPr>
        <p:spPr bwMode="auto">
          <a:xfrm>
            <a:off x="4724400" y="4572000"/>
            <a:ext cx="373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Diện tích mảnh đất là:</a:t>
            </a:r>
          </a:p>
        </p:txBody>
      </p:sp>
      <p:sp>
        <p:nvSpPr>
          <p:cNvPr id="87" name="Text Box 27"/>
          <p:cNvSpPr txBox="1">
            <a:spLocks noChangeArrowheads="1"/>
          </p:cNvSpPr>
          <p:nvPr/>
        </p:nvSpPr>
        <p:spPr bwMode="auto">
          <a:xfrm>
            <a:off x="5105400" y="3962400"/>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3,5 x 3,5 x 2  = 24,5 (m</a:t>
            </a:r>
            <a:r>
              <a:rPr lang="en-US" sz="2400" b="1" baseline="30000">
                <a:solidFill>
                  <a:srgbClr val="320C9C"/>
                </a:solidFill>
              </a:rPr>
              <a:t>2</a:t>
            </a:r>
            <a:r>
              <a:rPr lang="en-US" sz="2400" b="1">
                <a:solidFill>
                  <a:srgbClr val="320C9C"/>
                </a:solidFill>
              </a:rPr>
              <a:t>)</a:t>
            </a:r>
          </a:p>
        </p:txBody>
      </p:sp>
      <p:sp>
        <p:nvSpPr>
          <p:cNvPr id="88" name="Text Box 28"/>
          <p:cNvSpPr txBox="1">
            <a:spLocks noChangeArrowheads="1"/>
          </p:cNvSpPr>
          <p:nvPr/>
        </p:nvSpPr>
        <p:spPr bwMode="auto">
          <a:xfrm>
            <a:off x="4419600" y="2971800"/>
            <a:ext cx="457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Diện tích của hai hình vuông (2) và (3) là:</a:t>
            </a:r>
          </a:p>
        </p:txBody>
      </p:sp>
      <p:sp>
        <p:nvSpPr>
          <p:cNvPr id="89" name="Text Box 29"/>
          <p:cNvSpPr txBox="1">
            <a:spLocks noChangeArrowheads="1"/>
          </p:cNvSpPr>
          <p:nvPr/>
        </p:nvSpPr>
        <p:spPr bwMode="auto">
          <a:xfrm>
            <a:off x="5105400" y="2514600"/>
            <a:ext cx="3352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10 x 4,2 = 42 (m</a:t>
            </a:r>
            <a:r>
              <a:rPr lang="en-US" sz="2400" b="1" baseline="30000">
                <a:solidFill>
                  <a:srgbClr val="320C9C"/>
                </a:solidFill>
              </a:rPr>
              <a:t>2</a:t>
            </a:r>
            <a:r>
              <a:rPr lang="en-US" sz="2400" b="1">
                <a:solidFill>
                  <a:srgbClr val="320C9C"/>
                </a:solidFill>
              </a:rPr>
              <a:t>)</a:t>
            </a:r>
          </a:p>
        </p:txBody>
      </p:sp>
      <p:sp>
        <p:nvSpPr>
          <p:cNvPr id="90" name="Text Box 30"/>
          <p:cNvSpPr txBox="1">
            <a:spLocks noChangeArrowheads="1"/>
          </p:cNvSpPr>
          <p:nvPr/>
        </p:nvSpPr>
        <p:spPr bwMode="auto">
          <a:xfrm>
            <a:off x="4419600" y="2057400"/>
            <a:ext cx="449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Diện tích hình chữ nhật (1) là:</a:t>
            </a:r>
          </a:p>
        </p:txBody>
      </p:sp>
      <p:sp>
        <p:nvSpPr>
          <p:cNvPr id="91" name="Text Box 31"/>
          <p:cNvSpPr txBox="1">
            <a:spLocks noChangeArrowheads="1"/>
          </p:cNvSpPr>
          <p:nvPr/>
        </p:nvSpPr>
        <p:spPr bwMode="auto">
          <a:xfrm>
            <a:off x="5105400" y="1676400"/>
            <a:ext cx="304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320C9C"/>
                </a:solidFill>
              </a:rPr>
              <a:t>3,5 + 6,5 = 10 (m)</a:t>
            </a:r>
          </a:p>
        </p:txBody>
      </p:sp>
      <p:cxnSp>
        <p:nvCxnSpPr>
          <p:cNvPr id="106" name="Straight Connector 105"/>
          <p:cNvCxnSpPr>
            <a:cxnSpLocks noChangeShapeType="1"/>
          </p:cNvCxnSpPr>
          <p:nvPr/>
        </p:nvCxnSpPr>
        <p:spPr bwMode="auto">
          <a:xfrm rot="5400000" flipH="1" flipV="1">
            <a:off x="1901032" y="1561306"/>
            <a:ext cx="838200" cy="1587"/>
          </a:xfrm>
          <a:prstGeom prst="line">
            <a:avLst/>
          </a:prstGeom>
          <a:noFill/>
          <a:ln w="19050" algn="ctr">
            <a:solidFill>
              <a:srgbClr val="FF0000"/>
            </a:solidFill>
            <a:prstDash val="sysDash"/>
            <a:round/>
            <a:headEnd/>
            <a:tailEnd/>
          </a:ln>
          <a:extLst>
            <a:ext uri="{909E8E84-426E-40DD-AFC4-6F175D3DCCD1}">
              <a14:hiddenFill xmlns:a14="http://schemas.microsoft.com/office/drawing/2010/main">
                <a:noFill/>
              </a14:hiddenFill>
            </a:ext>
          </a:extLst>
        </p:spPr>
      </p:cxnSp>
      <p:cxnSp>
        <p:nvCxnSpPr>
          <p:cNvPr id="110" name="Straight Connector 109"/>
          <p:cNvCxnSpPr>
            <a:cxnSpLocks noChangeShapeType="1"/>
          </p:cNvCxnSpPr>
          <p:nvPr/>
        </p:nvCxnSpPr>
        <p:spPr bwMode="auto">
          <a:xfrm rot="5400000">
            <a:off x="832644" y="1639094"/>
            <a:ext cx="990600" cy="1588"/>
          </a:xfrm>
          <a:prstGeom prst="line">
            <a:avLst/>
          </a:prstGeom>
          <a:noFill/>
          <a:ln w="19050" algn="ctr">
            <a:solidFill>
              <a:srgbClr val="FF0000"/>
            </a:solidFill>
            <a:prstDash val="sysDash"/>
            <a:round/>
            <a:headEnd/>
            <a:tailEnd/>
          </a:ln>
          <a:extLst>
            <a:ext uri="{909E8E84-426E-40DD-AFC4-6F175D3DCCD1}">
              <a14:hiddenFill xmlns:a14="http://schemas.microsoft.com/office/drawing/2010/main">
                <a:noFill/>
              </a14:hiddenFill>
            </a:ext>
          </a:extLst>
        </p:spPr>
      </p:cxnSp>
      <p:sp>
        <p:nvSpPr>
          <p:cNvPr id="72" name="Rectangle 71"/>
          <p:cNvSpPr>
            <a:spLocks noChangeArrowheads="1"/>
          </p:cNvSpPr>
          <p:nvPr/>
        </p:nvSpPr>
        <p:spPr bwMode="auto">
          <a:xfrm>
            <a:off x="4419600" y="1241425"/>
            <a:ext cx="4419600" cy="3810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02" name="Rectangle 101"/>
          <p:cNvSpPr>
            <a:spLocks noChangeArrowheads="1"/>
          </p:cNvSpPr>
          <p:nvPr/>
        </p:nvSpPr>
        <p:spPr bwMode="auto">
          <a:xfrm>
            <a:off x="4419600" y="2133600"/>
            <a:ext cx="4419600" cy="3810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04" name="Rectangle 103"/>
          <p:cNvSpPr>
            <a:spLocks noChangeArrowheads="1"/>
          </p:cNvSpPr>
          <p:nvPr/>
        </p:nvSpPr>
        <p:spPr bwMode="auto">
          <a:xfrm>
            <a:off x="4495800" y="4594225"/>
            <a:ext cx="4419600" cy="3810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05" name="Rectangle 104"/>
          <p:cNvSpPr>
            <a:spLocks noChangeArrowheads="1"/>
          </p:cNvSpPr>
          <p:nvPr/>
        </p:nvSpPr>
        <p:spPr bwMode="auto">
          <a:xfrm>
            <a:off x="4441825" y="3048000"/>
            <a:ext cx="4419600" cy="6858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07" name="Rectangle 106"/>
          <p:cNvSpPr>
            <a:spLocks noChangeArrowheads="1"/>
          </p:cNvSpPr>
          <p:nvPr/>
        </p:nvSpPr>
        <p:spPr bwMode="auto">
          <a:xfrm>
            <a:off x="5181600" y="5791200"/>
            <a:ext cx="3276600" cy="381000"/>
          </a:xfrm>
          <a:prstGeom prst="rect">
            <a:avLst/>
          </a:prstGeom>
          <a:solidFill>
            <a:srgbClr val="00FF00"/>
          </a:solidFill>
          <a:ln w="9525" algn="ctr">
            <a:solidFill>
              <a:schemeClr val="tx1"/>
            </a:solidFill>
            <a:round/>
            <a:headEnd/>
            <a:tailEnd/>
          </a:ln>
        </p:spPr>
        <p:txBody>
          <a:bodyPr wrap="none" anchor="ctr"/>
          <a:lstStyle/>
          <a:p>
            <a:endParaRPr lang="en-US"/>
          </a:p>
        </p:txBody>
      </p:sp>
      <p:sp>
        <p:nvSpPr>
          <p:cNvPr id="109" name="Rectangle 108"/>
          <p:cNvSpPr>
            <a:spLocks noChangeArrowheads="1"/>
          </p:cNvSpPr>
          <p:nvPr/>
        </p:nvSpPr>
        <p:spPr bwMode="auto">
          <a:xfrm>
            <a:off x="5105400" y="1676400"/>
            <a:ext cx="3429000" cy="381000"/>
          </a:xfrm>
          <a:prstGeom prst="rect">
            <a:avLst/>
          </a:prstGeom>
          <a:solidFill>
            <a:srgbClr val="FF0000"/>
          </a:solidFill>
          <a:ln w="9525" algn="ctr">
            <a:solidFill>
              <a:schemeClr val="tx1"/>
            </a:solidFill>
            <a:round/>
            <a:headEnd/>
            <a:tailEnd/>
          </a:ln>
        </p:spPr>
        <p:txBody>
          <a:bodyPr wrap="none" anchor="ctr"/>
          <a:lstStyle/>
          <a:p>
            <a:endParaRPr lang="en-US"/>
          </a:p>
        </p:txBody>
      </p:sp>
      <p:sp>
        <p:nvSpPr>
          <p:cNvPr id="111" name="Rectangle 110"/>
          <p:cNvSpPr>
            <a:spLocks noChangeArrowheads="1"/>
          </p:cNvSpPr>
          <p:nvPr/>
        </p:nvSpPr>
        <p:spPr bwMode="auto">
          <a:xfrm>
            <a:off x="5181600" y="5105400"/>
            <a:ext cx="3276600" cy="381000"/>
          </a:xfrm>
          <a:prstGeom prst="rect">
            <a:avLst/>
          </a:prstGeom>
          <a:solidFill>
            <a:srgbClr val="FF0000"/>
          </a:solidFill>
          <a:ln w="9525" algn="ctr">
            <a:solidFill>
              <a:schemeClr val="tx1"/>
            </a:solidFill>
            <a:round/>
            <a:headEnd/>
            <a:tailEnd/>
          </a:ln>
        </p:spPr>
        <p:txBody>
          <a:bodyPr wrap="none" anchor="ctr"/>
          <a:lstStyle/>
          <a:p>
            <a:endParaRPr lang="en-US"/>
          </a:p>
        </p:txBody>
      </p:sp>
      <p:sp>
        <p:nvSpPr>
          <p:cNvPr id="112" name="Rectangle 111"/>
          <p:cNvSpPr>
            <a:spLocks noChangeArrowheads="1"/>
          </p:cNvSpPr>
          <p:nvPr/>
        </p:nvSpPr>
        <p:spPr bwMode="auto">
          <a:xfrm>
            <a:off x="5105400" y="2590800"/>
            <a:ext cx="3386138" cy="381000"/>
          </a:xfrm>
          <a:prstGeom prst="rect">
            <a:avLst/>
          </a:prstGeom>
          <a:solidFill>
            <a:srgbClr val="FF0000"/>
          </a:solidFill>
          <a:ln w="9525" algn="ctr">
            <a:solidFill>
              <a:schemeClr val="tx1"/>
            </a:solidFill>
            <a:round/>
            <a:headEnd/>
            <a:tailEnd/>
          </a:ln>
        </p:spPr>
        <p:txBody>
          <a:bodyPr wrap="none" anchor="ctr"/>
          <a:lstStyle/>
          <a:p>
            <a:endParaRPr lang="en-US"/>
          </a:p>
        </p:txBody>
      </p:sp>
      <p:sp>
        <p:nvSpPr>
          <p:cNvPr id="113" name="Rectangle 112"/>
          <p:cNvSpPr>
            <a:spLocks noChangeArrowheads="1"/>
          </p:cNvSpPr>
          <p:nvPr/>
        </p:nvSpPr>
        <p:spPr bwMode="auto">
          <a:xfrm>
            <a:off x="5138738" y="4038600"/>
            <a:ext cx="3395662" cy="381000"/>
          </a:xfrm>
          <a:prstGeom prst="rect">
            <a:avLst/>
          </a:prstGeom>
          <a:solidFill>
            <a:srgbClr val="FF0000"/>
          </a:solidFill>
          <a:ln w="9525" algn="ctr">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nodeType="click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p:cTn id="21" dur="500" fill="hold"/>
                                        <p:tgtEl>
                                          <p:spTgt spid="106"/>
                                        </p:tgtEl>
                                        <p:attrNameLst>
                                          <p:attrName>ppt_w</p:attrName>
                                        </p:attrNameLst>
                                      </p:cBhvr>
                                      <p:tavLst>
                                        <p:tav tm="0">
                                          <p:val>
                                            <p:fltVal val="0"/>
                                          </p:val>
                                        </p:tav>
                                        <p:tav tm="100000">
                                          <p:val>
                                            <p:strVal val="#ppt_w"/>
                                          </p:val>
                                        </p:tav>
                                      </p:tavLst>
                                    </p:anim>
                                    <p:anim calcmode="lin" valueType="num">
                                      <p:cBhvr>
                                        <p:cTn id="22" dur="500" fill="hold"/>
                                        <p:tgtEl>
                                          <p:spTgt spid="106"/>
                                        </p:tgtEl>
                                        <p:attrNameLst>
                                          <p:attrName>ppt_h</p:attrName>
                                        </p:attrNameLst>
                                      </p:cBhvr>
                                      <p:tavLst>
                                        <p:tav tm="0">
                                          <p:val>
                                            <p:strVal val="#ppt_h"/>
                                          </p:val>
                                        </p:tav>
                                        <p:tav tm="100000">
                                          <p:val>
                                            <p:strVal val="#ppt_h"/>
                                          </p:val>
                                        </p:tav>
                                      </p:tavLst>
                                    </p:anim>
                                  </p:childTnLst>
                                </p:cTn>
                              </p:par>
                              <p:par>
                                <p:cTn id="23" presetID="17" presetClass="entr" presetSubtype="10" fill="hold" nodeType="withEffect">
                                  <p:stCondLst>
                                    <p:cond delay="0"/>
                                  </p:stCondLst>
                                  <p:childTnLst>
                                    <p:set>
                                      <p:cBhvr>
                                        <p:cTn id="24" dur="1" fill="hold">
                                          <p:stCondLst>
                                            <p:cond delay="0"/>
                                          </p:stCondLst>
                                        </p:cTn>
                                        <p:tgtEl>
                                          <p:spTgt spid="110"/>
                                        </p:tgtEl>
                                        <p:attrNameLst>
                                          <p:attrName>style.visibility</p:attrName>
                                        </p:attrNameLst>
                                      </p:cBhvr>
                                      <p:to>
                                        <p:strVal val="visible"/>
                                      </p:to>
                                    </p:set>
                                    <p:anim calcmode="lin" valueType="num">
                                      <p:cBhvr>
                                        <p:cTn id="25" dur="500" fill="hold"/>
                                        <p:tgtEl>
                                          <p:spTgt spid="110"/>
                                        </p:tgtEl>
                                        <p:attrNameLst>
                                          <p:attrName>ppt_w</p:attrName>
                                        </p:attrNameLst>
                                      </p:cBhvr>
                                      <p:tavLst>
                                        <p:tav tm="0">
                                          <p:val>
                                            <p:fltVal val="0"/>
                                          </p:val>
                                        </p:tav>
                                        <p:tav tm="100000">
                                          <p:val>
                                            <p:strVal val="#ppt_w"/>
                                          </p:val>
                                        </p:tav>
                                      </p:tavLst>
                                    </p:anim>
                                    <p:anim calcmode="lin" valueType="num">
                                      <p:cBhvr>
                                        <p:cTn id="26" dur="500" fill="hold"/>
                                        <p:tgtEl>
                                          <p:spTgt spid="110"/>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box(in)">
                                      <p:cBhvr>
                                        <p:cTn id="31" dur="500"/>
                                        <p:tgtEl>
                                          <p:spTgt spid="76"/>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box(in)">
                                      <p:cBhvr>
                                        <p:cTn id="34" dur="500"/>
                                        <p:tgtEl>
                                          <p:spTgt spid="74"/>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75"/>
                                        </p:tgtEl>
                                        <p:attrNameLst>
                                          <p:attrName>style.visibility</p:attrName>
                                        </p:attrNameLst>
                                      </p:cBhvr>
                                      <p:to>
                                        <p:strVal val="visible"/>
                                      </p:to>
                                    </p:set>
                                    <p:animEffect transition="in" filter="box(in)">
                                      <p:cBhvr>
                                        <p:cTn id="37" dur="500"/>
                                        <p:tgtEl>
                                          <p:spTgt spid="75"/>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box(in)">
                                      <p:cBhvr>
                                        <p:cTn id="40" dur="500"/>
                                        <p:tgtEl>
                                          <p:spTgt spid="8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82"/>
                                        </p:tgtEl>
                                        <p:attrNameLst>
                                          <p:attrName>style.visibility</p:attrName>
                                        </p:attrNameLst>
                                      </p:cBhvr>
                                      <p:to>
                                        <p:strVal val="visible"/>
                                      </p:to>
                                    </p:set>
                                    <p:anim calcmode="lin" valueType="num">
                                      <p:cBhvr>
                                        <p:cTn id="45" dur="500" fill="hold"/>
                                        <p:tgtEl>
                                          <p:spTgt spid="82"/>
                                        </p:tgtEl>
                                        <p:attrNameLst>
                                          <p:attrName>ppt_w</p:attrName>
                                        </p:attrNameLst>
                                      </p:cBhvr>
                                      <p:tavLst>
                                        <p:tav tm="0">
                                          <p:val>
                                            <p:fltVal val="0"/>
                                          </p:val>
                                        </p:tav>
                                        <p:tav tm="100000">
                                          <p:val>
                                            <p:strVal val="#ppt_w"/>
                                          </p:val>
                                        </p:tav>
                                      </p:tavLst>
                                    </p:anim>
                                    <p:anim calcmode="lin" valueType="num">
                                      <p:cBhvr>
                                        <p:cTn id="46" dur="500" fill="hold"/>
                                        <p:tgtEl>
                                          <p:spTgt spid="82"/>
                                        </p:tgtEl>
                                        <p:attrNameLst>
                                          <p:attrName>ppt_h</p:attrName>
                                        </p:attrNameLst>
                                      </p:cBhvr>
                                      <p:tavLst>
                                        <p:tav tm="0">
                                          <p:val>
                                            <p:strVal val="#ppt_h"/>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83"/>
                                        </p:tgtEl>
                                        <p:attrNameLst>
                                          <p:attrName>style.visibility</p:attrName>
                                        </p:attrNameLst>
                                      </p:cBhvr>
                                      <p:to>
                                        <p:strVal val="visible"/>
                                      </p:to>
                                    </p:set>
                                    <p:anim calcmode="lin" valueType="num">
                                      <p:cBhvr>
                                        <p:cTn id="51" dur="500" fill="hold"/>
                                        <p:tgtEl>
                                          <p:spTgt spid="83"/>
                                        </p:tgtEl>
                                        <p:attrNameLst>
                                          <p:attrName>ppt_w</p:attrName>
                                        </p:attrNameLst>
                                      </p:cBhvr>
                                      <p:tavLst>
                                        <p:tav tm="0">
                                          <p:val>
                                            <p:fltVal val="0"/>
                                          </p:val>
                                        </p:tav>
                                        <p:tav tm="100000">
                                          <p:val>
                                            <p:strVal val="#ppt_w"/>
                                          </p:val>
                                        </p:tav>
                                      </p:tavLst>
                                    </p:anim>
                                    <p:anim calcmode="lin" valueType="num">
                                      <p:cBhvr>
                                        <p:cTn id="52" dur="500" fill="hold"/>
                                        <p:tgtEl>
                                          <p:spTgt spid="83"/>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91"/>
                                        </p:tgtEl>
                                        <p:attrNameLst>
                                          <p:attrName>style.visibility</p:attrName>
                                        </p:attrNameLst>
                                      </p:cBhvr>
                                      <p:to>
                                        <p:strVal val="visible"/>
                                      </p:to>
                                    </p:set>
                                    <p:anim calcmode="lin" valueType="num">
                                      <p:cBhvr>
                                        <p:cTn id="55" dur="500" fill="hold"/>
                                        <p:tgtEl>
                                          <p:spTgt spid="91"/>
                                        </p:tgtEl>
                                        <p:attrNameLst>
                                          <p:attrName>ppt_w</p:attrName>
                                        </p:attrNameLst>
                                      </p:cBhvr>
                                      <p:tavLst>
                                        <p:tav tm="0">
                                          <p:val>
                                            <p:fltVal val="0"/>
                                          </p:val>
                                        </p:tav>
                                        <p:tav tm="100000">
                                          <p:val>
                                            <p:strVal val="#ppt_w"/>
                                          </p:val>
                                        </p:tav>
                                      </p:tavLst>
                                    </p:anim>
                                    <p:anim calcmode="lin" valueType="num">
                                      <p:cBhvr>
                                        <p:cTn id="56" dur="500" fill="hold"/>
                                        <p:tgtEl>
                                          <p:spTgt spid="91"/>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90"/>
                                        </p:tgtEl>
                                        <p:attrNameLst>
                                          <p:attrName>style.visibility</p:attrName>
                                        </p:attrNameLst>
                                      </p:cBhvr>
                                      <p:to>
                                        <p:strVal val="visible"/>
                                      </p:to>
                                    </p:set>
                                    <p:anim calcmode="lin" valueType="num">
                                      <p:cBhvr>
                                        <p:cTn id="59" dur="500" fill="hold"/>
                                        <p:tgtEl>
                                          <p:spTgt spid="90"/>
                                        </p:tgtEl>
                                        <p:attrNameLst>
                                          <p:attrName>ppt_w</p:attrName>
                                        </p:attrNameLst>
                                      </p:cBhvr>
                                      <p:tavLst>
                                        <p:tav tm="0">
                                          <p:val>
                                            <p:fltVal val="0"/>
                                          </p:val>
                                        </p:tav>
                                        <p:tav tm="100000">
                                          <p:val>
                                            <p:strVal val="#ppt_w"/>
                                          </p:val>
                                        </p:tav>
                                      </p:tavLst>
                                    </p:anim>
                                    <p:anim calcmode="lin" valueType="num">
                                      <p:cBhvr>
                                        <p:cTn id="60" dur="500" fill="hold"/>
                                        <p:tgtEl>
                                          <p:spTgt spid="90"/>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p:cTn id="63" dur="500" fill="hold"/>
                                        <p:tgtEl>
                                          <p:spTgt spid="89"/>
                                        </p:tgtEl>
                                        <p:attrNameLst>
                                          <p:attrName>ppt_w</p:attrName>
                                        </p:attrNameLst>
                                      </p:cBhvr>
                                      <p:tavLst>
                                        <p:tav tm="0">
                                          <p:val>
                                            <p:fltVal val="0"/>
                                          </p:val>
                                        </p:tav>
                                        <p:tav tm="100000">
                                          <p:val>
                                            <p:strVal val="#ppt_w"/>
                                          </p:val>
                                        </p:tav>
                                      </p:tavLst>
                                    </p:anim>
                                    <p:anim calcmode="lin" valueType="num">
                                      <p:cBhvr>
                                        <p:cTn id="64" dur="500" fill="hold"/>
                                        <p:tgtEl>
                                          <p:spTgt spid="89"/>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88"/>
                                        </p:tgtEl>
                                        <p:attrNameLst>
                                          <p:attrName>style.visibility</p:attrName>
                                        </p:attrNameLst>
                                      </p:cBhvr>
                                      <p:to>
                                        <p:strVal val="visible"/>
                                      </p:to>
                                    </p:set>
                                    <p:anim calcmode="lin" valueType="num">
                                      <p:cBhvr>
                                        <p:cTn id="67" dur="500" fill="hold"/>
                                        <p:tgtEl>
                                          <p:spTgt spid="88"/>
                                        </p:tgtEl>
                                        <p:attrNameLst>
                                          <p:attrName>ppt_w</p:attrName>
                                        </p:attrNameLst>
                                      </p:cBhvr>
                                      <p:tavLst>
                                        <p:tav tm="0">
                                          <p:val>
                                            <p:fltVal val="0"/>
                                          </p:val>
                                        </p:tav>
                                        <p:tav tm="100000">
                                          <p:val>
                                            <p:strVal val="#ppt_w"/>
                                          </p:val>
                                        </p:tav>
                                      </p:tavLst>
                                    </p:anim>
                                    <p:anim calcmode="lin" valueType="num">
                                      <p:cBhvr>
                                        <p:cTn id="68" dur="500" fill="hold"/>
                                        <p:tgtEl>
                                          <p:spTgt spid="88"/>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anim calcmode="lin" valueType="num">
                                      <p:cBhvr>
                                        <p:cTn id="71" dur="500" fill="hold"/>
                                        <p:tgtEl>
                                          <p:spTgt spid="87"/>
                                        </p:tgtEl>
                                        <p:attrNameLst>
                                          <p:attrName>ppt_w</p:attrName>
                                        </p:attrNameLst>
                                      </p:cBhvr>
                                      <p:tavLst>
                                        <p:tav tm="0">
                                          <p:val>
                                            <p:fltVal val="0"/>
                                          </p:val>
                                        </p:tav>
                                        <p:tav tm="100000">
                                          <p:val>
                                            <p:strVal val="#ppt_w"/>
                                          </p:val>
                                        </p:tav>
                                      </p:tavLst>
                                    </p:anim>
                                    <p:anim calcmode="lin" valueType="num">
                                      <p:cBhvr>
                                        <p:cTn id="72" dur="500" fill="hold"/>
                                        <p:tgtEl>
                                          <p:spTgt spid="87"/>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p:cTn id="75" dur="500" fill="hold"/>
                                        <p:tgtEl>
                                          <p:spTgt spid="86"/>
                                        </p:tgtEl>
                                        <p:attrNameLst>
                                          <p:attrName>ppt_w</p:attrName>
                                        </p:attrNameLst>
                                      </p:cBhvr>
                                      <p:tavLst>
                                        <p:tav tm="0">
                                          <p:val>
                                            <p:fltVal val="0"/>
                                          </p:val>
                                        </p:tav>
                                        <p:tav tm="100000">
                                          <p:val>
                                            <p:strVal val="#ppt_w"/>
                                          </p:val>
                                        </p:tav>
                                      </p:tavLst>
                                    </p:anim>
                                    <p:anim calcmode="lin" valueType="num">
                                      <p:cBhvr>
                                        <p:cTn id="76" dur="500" fill="hold"/>
                                        <p:tgtEl>
                                          <p:spTgt spid="86"/>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85"/>
                                        </p:tgtEl>
                                        <p:attrNameLst>
                                          <p:attrName>style.visibility</p:attrName>
                                        </p:attrNameLst>
                                      </p:cBhvr>
                                      <p:to>
                                        <p:strVal val="visible"/>
                                      </p:to>
                                    </p:set>
                                    <p:anim calcmode="lin" valueType="num">
                                      <p:cBhvr>
                                        <p:cTn id="79" dur="500" fill="hold"/>
                                        <p:tgtEl>
                                          <p:spTgt spid="85"/>
                                        </p:tgtEl>
                                        <p:attrNameLst>
                                          <p:attrName>ppt_w</p:attrName>
                                        </p:attrNameLst>
                                      </p:cBhvr>
                                      <p:tavLst>
                                        <p:tav tm="0">
                                          <p:val>
                                            <p:fltVal val="0"/>
                                          </p:val>
                                        </p:tav>
                                        <p:tav tm="100000">
                                          <p:val>
                                            <p:strVal val="#ppt_w"/>
                                          </p:val>
                                        </p:tav>
                                      </p:tavLst>
                                    </p:anim>
                                    <p:anim calcmode="lin" valueType="num">
                                      <p:cBhvr>
                                        <p:cTn id="80" dur="500" fill="hold"/>
                                        <p:tgtEl>
                                          <p:spTgt spid="85"/>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500" fill="hold"/>
                                        <p:tgtEl>
                                          <p:spTgt spid="84"/>
                                        </p:tgtEl>
                                        <p:attrNameLst>
                                          <p:attrName>ppt_w</p:attrName>
                                        </p:attrNameLst>
                                      </p:cBhvr>
                                      <p:tavLst>
                                        <p:tav tm="0">
                                          <p:val>
                                            <p:fltVal val="0"/>
                                          </p:val>
                                        </p:tav>
                                        <p:tav tm="100000">
                                          <p:val>
                                            <p:strVal val="#ppt_w"/>
                                          </p:val>
                                        </p:tav>
                                      </p:tavLst>
                                    </p:anim>
                                    <p:anim calcmode="lin" valueType="num">
                                      <p:cBhvr>
                                        <p:cTn id="84" dur="500" fill="hold"/>
                                        <p:tgtEl>
                                          <p:spTgt spid="84"/>
                                        </p:tgtEl>
                                        <p:attrNameLst>
                                          <p:attrName>ppt_h</p:attrName>
                                        </p:attrNameLst>
                                      </p:cBhvr>
                                      <p:tavLst>
                                        <p:tav tm="0">
                                          <p:val>
                                            <p:fltVal val="0"/>
                                          </p:val>
                                        </p:tav>
                                        <p:tav tm="100000">
                                          <p:val>
                                            <p:strVal val="#ppt_h"/>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3" presetClass="exit" presetSubtype="32" fill="hold" grpId="0" nodeType="clickEffect">
                                  <p:stCondLst>
                                    <p:cond delay="0"/>
                                  </p:stCondLst>
                                  <p:childTnLst>
                                    <p:anim calcmode="lin" valueType="num">
                                      <p:cBhvr>
                                        <p:cTn id="88" dur="500"/>
                                        <p:tgtEl>
                                          <p:spTgt spid="72"/>
                                        </p:tgtEl>
                                        <p:attrNameLst>
                                          <p:attrName>ppt_w</p:attrName>
                                        </p:attrNameLst>
                                      </p:cBhvr>
                                      <p:tavLst>
                                        <p:tav tm="0">
                                          <p:val>
                                            <p:strVal val="ppt_w"/>
                                          </p:val>
                                        </p:tav>
                                        <p:tav tm="100000">
                                          <p:val>
                                            <p:fltVal val="0"/>
                                          </p:val>
                                        </p:tav>
                                      </p:tavLst>
                                    </p:anim>
                                    <p:anim calcmode="lin" valueType="num">
                                      <p:cBhvr>
                                        <p:cTn id="89" dur="500"/>
                                        <p:tgtEl>
                                          <p:spTgt spid="72"/>
                                        </p:tgtEl>
                                        <p:attrNameLst>
                                          <p:attrName>ppt_h</p:attrName>
                                        </p:attrNameLst>
                                      </p:cBhvr>
                                      <p:tavLst>
                                        <p:tav tm="0">
                                          <p:val>
                                            <p:strVal val="ppt_h"/>
                                          </p:val>
                                        </p:tav>
                                        <p:tav tm="100000">
                                          <p:val>
                                            <p:fltVal val="0"/>
                                          </p:val>
                                        </p:tav>
                                      </p:tavLst>
                                    </p:anim>
                                    <p:set>
                                      <p:cBhvr>
                                        <p:cTn id="90" dur="1" fill="hold">
                                          <p:stCondLst>
                                            <p:cond delay="499"/>
                                          </p:stCondLst>
                                        </p:cTn>
                                        <p:tgtEl>
                                          <p:spTgt spid="72"/>
                                        </p:tgtEl>
                                        <p:attrNameLst>
                                          <p:attrName>style.visibility</p:attrName>
                                        </p:attrNameLst>
                                      </p:cBhvr>
                                      <p:to>
                                        <p:strVal val="hidden"/>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23" presetClass="exit" presetSubtype="32" fill="hold" grpId="0" nodeType="clickEffect">
                                  <p:stCondLst>
                                    <p:cond delay="0"/>
                                  </p:stCondLst>
                                  <p:childTnLst>
                                    <p:anim calcmode="lin" valueType="num">
                                      <p:cBhvr>
                                        <p:cTn id="94" dur="500"/>
                                        <p:tgtEl>
                                          <p:spTgt spid="109"/>
                                        </p:tgtEl>
                                        <p:attrNameLst>
                                          <p:attrName>ppt_w</p:attrName>
                                        </p:attrNameLst>
                                      </p:cBhvr>
                                      <p:tavLst>
                                        <p:tav tm="0">
                                          <p:val>
                                            <p:strVal val="ppt_w"/>
                                          </p:val>
                                        </p:tav>
                                        <p:tav tm="100000">
                                          <p:val>
                                            <p:fltVal val="0"/>
                                          </p:val>
                                        </p:tav>
                                      </p:tavLst>
                                    </p:anim>
                                    <p:anim calcmode="lin" valueType="num">
                                      <p:cBhvr>
                                        <p:cTn id="95" dur="500"/>
                                        <p:tgtEl>
                                          <p:spTgt spid="109"/>
                                        </p:tgtEl>
                                        <p:attrNameLst>
                                          <p:attrName>ppt_h</p:attrName>
                                        </p:attrNameLst>
                                      </p:cBhvr>
                                      <p:tavLst>
                                        <p:tav tm="0">
                                          <p:val>
                                            <p:strVal val="ppt_h"/>
                                          </p:val>
                                        </p:tav>
                                        <p:tav tm="100000">
                                          <p:val>
                                            <p:fltVal val="0"/>
                                          </p:val>
                                        </p:tav>
                                      </p:tavLst>
                                    </p:anim>
                                    <p:set>
                                      <p:cBhvr>
                                        <p:cTn id="96" dur="1" fill="hold">
                                          <p:stCondLst>
                                            <p:cond delay="499"/>
                                          </p:stCondLst>
                                        </p:cTn>
                                        <p:tgtEl>
                                          <p:spTgt spid="109"/>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23" presetClass="exit" presetSubtype="32" fill="hold" grpId="0" nodeType="clickEffect">
                                  <p:stCondLst>
                                    <p:cond delay="0"/>
                                  </p:stCondLst>
                                  <p:childTnLst>
                                    <p:anim calcmode="lin" valueType="num">
                                      <p:cBhvr>
                                        <p:cTn id="100" dur="500"/>
                                        <p:tgtEl>
                                          <p:spTgt spid="102"/>
                                        </p:tgtEl>
                                        <p:attrNameLst>
                                          <p:attrName>ppt_w</p:attrName>
                                        </p:attrNameLst>
                                      </p:cBhvr>
                                      <p:tavLst>
                                        <p:tav tm="0">
                                          <p:val>
                                            <p:strVal val="ppt_w"/>
                                          </p:val>
                                        </p:tav>
                                        <p:tav tm="100000">
                                          <p:val>
                                            <p:fltVal val="0"/>
                                          </p:val>
                                        </p:tav>
                                      </p:tavLst>
                                    </p:anim>
                                    <p:anim calcmode="lin" valueType="num">
                                      <p:cBhvr>
                                        <p:cTn id="101" dur="500"/>
                                        <p:tgtEl>
                                          <p:spTgt spid="102"/>
                                        </p:tgtEl>
                                        <p:attrNameLst>
                                          <p:attrName>ppt_h</p:attrName>
                                        </p:attrNameLst>
                                      </p:cBhvr>
                                      <p:tavLst>
                                        <p:tav tm="0">
                                          <p:val>
                                            <p:strVal val="ppt_h"/>
                                          </p:val>
                                        </p:tav>
                                        <p:tav tm="100000">
                                          <p:val>
                                            <p:fltVal val="0"/>
                                          </p:val>
                                        </p:tav>
                                      </p:tavLst>
                                    </p:anim>
                                    <p:set>
                                      <p:cBhvr>
                                        <p:cTn id="102" dur="1" fill="hold">
                                          <p:stCondLst>
                                            <p:cond delay="499"/>
                                          </p:stCondLst>
                                        </p:cTn>
                                        <p:tgtEl>
                                          <p:spTgt spid="102"/>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3" presetClass="exit" presetSubtype="32" fill="hold" grpId="0" nodeType="clickEffect">
                                  <p:stCondLst>
                                    <p:cond delay="0"/>
                                  </p:stCondLst>
                                  <p:childTnLst>
                                    <p:anim calcmode="lin" valueType="num">
                                      <p:cBhvr>
                                        <p:cTn id="106" dur="500"/>
                                        <p:tgtEl>
                                          <p:spTgt spid="112"/>
                                        </p:tgtEl>
                                        <p:attrNameLst>
                                          <p:attrName>ppt_w</p:attrName>
                                        </p:attrNameLst>
                                      </p:cBhvr>
                                      <p:tavLst>
                                        <p:tav tm="0">
                                          <p:val>
                                            <p:strVal val="ppt_w"/>
                                          </p:val>
                                        </p:tav>
                                        <p:tav tm="100000">
                                          <p:val>
                                            <p:fltVal val="0"/>
                                          </p:val>
                                        </p:tav>
                                      </p:tavLst>
                                    </p:anim>
                                    <p:anim calcmode="lin" valueType="num">
                                      <p:cBhvr>
                                        <p:cTn id="107" dur="500"/>
                                        <p:tgtEl>
                                          <p:spTgt spid="112"/>
                                        </p:tgtEl>
                                        <p:attrNameLst>
                                          <p:attrName>ppt_h</p:attrName>
                                        </p:attrNameLst>
                                      </p:cBhvr>
                                      <p:tavLst>
                                        <p:tav tm="0">
                                          <p:val>
                                            <p:strVal val="ppt_h"/>
                                          </p:val>
                                        </p:tav>
                                        <p:tav tm="100000">
                                          <p:val>
                                            <p:fltVal val="0"/>
                                          </p:val>
                                        </p:tav>
                                      </p:tavLst>
                                    </p:anim>
                                    <p:set>
                                      <p:cBhvr>
                                        <p:cTn id="108" dur="1" fill="hold">
                                          <p:stCondLst>
                                            <p:cond delay="499"/>
                                          </p:stCondLst>
                                        </p:cTn>
                                        <p:tgtEl>
                                          <p:spTgt spid="112"/>
                                        </p:tgtEl>
                                        <p:attrNameLst>
                                          <p:attrName>style.visibility</p:attrName>
                                        </p:attrNameLst>
                                      </p:cBhvr>
                                      <p:to>
                                        <p:strVal val="hidden"/>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3" presetClass="exit" presetSubtype="32" fill="hold" grpId="0" nodeType="clickEffect">
                                  <p:stCondLst>
                                    <p:cond delay="0"/>
                                  </p:stCondLst>
                                  <p:childTnLst>
                                    <p:anim calcmode="lin" valueType="num">
                                      <p:cBhvr>
                                        <p:cTn id="112" dur="500"/>
                                        <p:tgtEl>
                                          <p:spTgt spid="105"/>
                                        </p:tgtEl>
                                        <p:attrNameLst>
                                          <p:attrName>ppt_w</p:attrName>
                                        </p:attrNameLst>
                                      </p:cBhvr>
                                      <p:tavLst>
                                        <p:tav tm="0">
                                          <p:val>
                                            <p:strVal val="ppt_w"/>
                                          </p:val>
                                        </p:tav>
                                        <p:tav tm="100000">
                                          <p:val>
                                            <p:fltVal val="0"/>
                                          </p:val>
                                        </p:tav>
                                      </p:tavLst>
                                    </p:anim>
                                    <p:anim calcmode="lin" valueType="num">
                                      <p:cBhvr>
                                        <p:cTn id="113" dur="500"/>
                                        <p:tgtEl>
                                          <p:spTgt spid="105"/>
                                        </p:tgtEl>
                                        <p:attrNameLst>
                                          <p:attrName>ppt_h</p:attrName>
                                        </p:attrNameLst>
                                      </p:cBhvr>
                                      <p:tavLst>
                                        <p:tav tm="0">
                                          <p:val>
                                            <p:strVal val="ppt_h"/>
                                          </p:val>
                                        </p:tav>
                                        <p:tav tm="100000">
                                          <p:val>
                                            <p:fltVal val="0"/>
                                          </p:val>
                                        </p:tav>
                                      </p:tavLst>
                                    </p:anim>
                                    <p:set>
                                      <p:cBhvr>
                                        <p:cTn id="114" dur="1" fill="hold">
                                          <p:stCondLst>
                                            <p:cond delay="499"/>
                                          </p:stCondLst>
                                        </p:cTn>
                                        <p:tgtEl>
                                          <p:spTgt spid="105"/>
                                        </p:tgtEl>
                                        <p:attrNameLst>
                                          <p:attrName>style.visibility</p:attrName>
                                        </p:attrNameLst>
                                      </p:cBhvr>
                                      <p:to>
                                        <p:strVal val="hidden"/>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3" presetClass="exit" presetSubtype="32" fill="hold" grpId="0" nodeType="clickEffect">
                                  <p:stCondLst>
                                    <p:cond delay="0"/>
                                  </p:stCondLst>
                                  <p:childTnLst>
                                    <p:anim calcmode="lin" valueType="num">
                                      <p:cBhvr>
                                        <p:cTn id="118" dur="500"/>
                                        <p:tgtEl>
                                          <p:spTgt spid="113"/>
                                        </p:tgtEl>
                                        <p:attrNameLst>
                                          <p:attrName>ppt_w</p:attrName>
                                        </p:attrNameLst>
                                      </p:cBhvr>
                                      <p:tavLst>
                                        <p:tav tm="0">
                                          <p:val>
                                            <p:strVal val="ppt_w"/>
                                          </p:val>
                                        </p:tav>
                                        <p:tav tm="100000">
                                          <p:val>
                                            <p:fltVal val="0"/>
                                          </p:val>
                                        </p:tav>
                                      </p:tavLst>
                                    </p:anim>
                                    <p:anim calcmode="lin" valueType="num">
                                      <p:cBhvr>
                                        <p:cTn id="119" dur="500"/>
                                        <p:tgtEl>
                                          <p:spTgt spid="113"/>
                                        </p:tgtEl>
                                        <p:attrNameLst>
                                          <p:attrName>ppt_h</p:attrName>
                                        </p:attrNameLst>
                                      </p:cBhvr>
                                      <p:tavLst>
                                        <p:tav tm="0">
                                          <p:val>
                                            <p:strVal val="ppt_h"/>
                                          </p:val>
                                        </p:tav>
                                        <p:tav tm="100000">
                                          <p:val>
                                            <p:fltVal val="0"/>
                                          </p:val>
                                        </p:tav>
                                      </p:tavLst>
                                    </p:anim>
                                    <p:set>
                                      <p:cBhvr>
                                        <p:cTn id="120" dur="1" fill="hold">
                                          <p:stCondLst>
                                            <p:cond delay="499"/>
                                          </p:stCondLst>
                                        </p:cTn>
                                        <p:tgtEl>
                                          <p:spTgt spid="113"/>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3" presetClass="exit" presetSubtype="32" fill="hold" grpId="0" nodeType="clickEffect">
                                  <p:stCondLst>
                                    <p:cond delay="0"/>
                                  </p:stCondLst>
                                  <p:childTnLst>
                                    <p:anim calcmode="lin" valueType="num">
                                      <p:cBhvr>
                                        <p:cTn id="124" dur="500"/>
                                        <p:tgtEl>
                                          <p:spTgt spid="104"/>
                                        </p:tgtEl>
                                        <p:attrNameLst>
                                          <p:attrName>ppt_w</p:attrName>
                                        </p:attrNameLst>
                                      </p:cBhvr>
                                      <p:tavLst>
                                        <p:tav tm="0">
                                          <p:val>
                                            <p:strVal val="ppt_w"/>
                                          </p:val>
                                        </p:tav>
                                        <p:tav tm="100000">
                                          <p:val>
                                            <p:fltVal val="0"/>
                                          </p:val>
                                        </p:tav>
                                      </p:tavLst>
                                    </p:anim>
                                    <p:anim calcmode="lin" valueType="num">
                                      <p:cBhvr>
                                        <p:cTn id="125" dur="500"/>
                                        <p:tgtEl>
                                          <p:spTgt spid="104"/>
                                        </p:tgtEl>
                                        <p:attrNameLst>
                                          <p:attrName>ppt_h</p:attrName>
                                        </p:attrNameLst>
                                      </p:cBhvr>
                                      <p:tavLst>
                                        <p:tav tm="0">
                                          <p:val>
                                            <p:strVal val="ppt_h"/>
                                          </p:val>
                                        </p:tav>
                                        <p:tav tm="100000">
                                          <p:val>
                                            <p:fltVal val="0"/>
                                          </p:val>
                                        </p:tav>
                                      </p:tavLst>
                                    </p:anim>
                                    <p:set>
                                      <p:cBhvr>
                                        <p:cTn id="126" dur="1" fill="hold">
                                          <p:stCondLst>
                                            <p:cond delay="499"/>
                                          </p:stCondLst>
                                        </p:cTn>
                                        <p:tgtEl>
                                          <p:spTgt spid="104"/>
                                        </p:tgtEl>
                                        <p:attrNameLst>
                                          <p:attrName>style.visibility</p:attrName>
                                        </p:attrNameLst>
                                      </p:cBhvr>
                                      <p:to>
                                        <p:strVal val="hidden"/>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3" presetClass="exit" presetSubtype="32" fill="hold" grpId="0" nodeType="clickEffect">
                                  <p:stCondLst>
                                    <p:cond delay="0"/>
                                  </p:stCondLst>
                                  <p:childTnLst>
                                    <p:anim calcmode="lin" valueType="num">
                                      <p:cBhvr>
                                        <p:cTn id="130" dur="500"/>
                                        <p:tgtEl>
                                          <p:spTgt spid="111"/>
                                        </p:tgtEl>
                                        <p:attrNameLst>
                                          <p:attrName>ppt_w</p:attrName>
                                        </p:attrNameLst>
                                      </p:cBhvr>
                                      <p:tavLst>
                                        <p:tav tm="0">
                                          <p:val>
                                            <p:strVal val="ppt_w"/>
                                          </p:val>
                                        </p:tav>
                                        <p:tav tm="100000">
                                          <p:val>
                                            <p:fltVal val="0"/>
                                          </p:val>
                                        </p:tav>
                                      </p:tavLst>
                                    </p:anim>
                                    <p:anim calcmode="lin" valueType="num">
                                      <p:cBhvr>
                                        <p:cTn id="131" dur="500"/>
                                        <p:tgtEl>
                                          <p:spTgt spid="111"/>
                                        </p:tgtEl>
                                        <p:attrNameLst>
                                          <p:attrName>ppt_h</p:attrName>
                                        </p:attrNameLst>
                                      </p:cBhvr>
                                      <p:tavLst>
                                        <p:tav tm="0">
                                          <p:val>
                                            <p:strVal val="ppt_h"/>
                                          </p:val>
                                        </p:tav>
                                        <p:tav tm="100000">
                                          <p:val>
                                            <p:fltVal val="0"/>
                                          </p:val>
                                        </p:tav>
                                      </p:tavLst>
                                    </p:anim>
                                    <p:set>
                                      <p:cBhvr>
                                        <p:cTn id="132" dur="1" fill="hold">
                                          <p:stCondLst>
                                            <p:cond delay="499"/>
                                          </p:stCondLst>
                                        </p:cTn>
                                        <p:tgtEl>
                                          <p:spTgt spid="111"/>
                                        </p:tgtEl>
                                        <p:attrNameLst>
                                          <p:attrName>style.visibility</p:attrName>
                                        </p:attrNameLst>
                                      </p:cBhvr>
                                      <p:to>
                                        <p:strVal val="hidden"/>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3" presetClass="exit" presetSubtype="32" fill="hold" grpId="0" nodeType="clickEffect">
                                  <p:stCondLst>
                                    <p:cond delay="0"/>
                                  </p:stCondLst>
                                  <p:childTnLst>
                                    <p:anim calcmode="lin" valueType="num">
                                      <p:cBhvr>
                                        <p:cTn id="136" dur="500"/>
                                        <p:tgtEl>
                                          <p:spTgt spid="107"/>
                                        </p:tgtEl>
                                        <p:attrNameLst>
                                          <p:attrName>ppt_w</p:attrName>
                                        </p:attrNameLst>
                                      </p:cBhvr>
                                      <p:tavLst>
                                        <p:tav tm="0">
                                          <p:val>
                                            <p:strVal val="ppt_w"/>
                                          </p:val>
                                        </p:tav>
                                        <p:tav tm="100000">
                                          <p:val>
                                            <p:fltVal val="0"/>
                                          </p:val>
                                        </p:tav>
                                      </p:tavLst>
                                    </p:anim>
                                    <p:anim calcmode="lin" valueType="num">
                                      <p:cBhvr>
                                        <p:cTn id="137" dur="500"/>
                                        <p:tgtEl>
                                          <p:spTgt spid="107"/>
                                        </p:tgtEl>
                                        <p:attrNameLst>
                                          <p:attrName>ppt_h</p:attrName>
                                        </p:attrNameLst>
                                      </p:cBhvr>
                                      <p:tavLst>
                                        <p:tav tm="0">
                                          <p:val>
                                            <p:strVal val="ppt_h"/>
                                          </p:val>
                                        </p:tav>
                                        <p:tav tm="100000">
                                          <p:val>
                                            <p:fltVal val="0"/>
                                          </p:val>
                                        </p:tav>
                                      </p:tavLst>
                                    </p:anim>
                                    <p:set>
                                      <p:cBhvr>
                                        <p:cTn id="138" dur="1" fill="hold">
                                          <p:stCondLst>
                                            <p:cond delay="499"/>
                                          </p:stCondLst>
                                        </p:cTn>
                                        <p:tgtEl>
                                          <p:spTgt spid="1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72" grpId="0" animBg="1"/>
      <p:bldP spid="102" grpId="0" animBg="1"/>
      <p:bldP spid="104" grpId="0" animBg="1"/>
      <p:bldP spid="105" grpId="0" animBg="1"/>
      <p:bldP spid="107" grpId="0" animBg="1"/>
      <p:bldP spid="109" grpId="0" animBg="1"/>
      <p:bldP spid="111" grpId="0" animBg="1"/>
      <p:bldP spid="112" grpId="0" animBg="1"/>
      <p:bldP spid="1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ChangeArrowheads="1"/>
          </p:cNvSpPr>
          <p:nvPr/>
        </p:nvSpPr>
        <p:spPr bwMode="auto">
          <a:xfrm>
            <a:off x="0" y="5105400"/>
            <a:ext cx="9144000" cy="1752600"/>
          </a:xfrm>
          <a:prstGeom prst="rect">
            <a:avLst/>
          </a:prstGeom>
          <a:gradFill rotWithShape="1">
            <a:gsLst>
              <a:gs pos="0">
                <a:srgbClr val="FFFFFF">
                  <a:alpha val="0"/>
                </a:srgbClr>
              </a:gs>
              <a:gs pos="100000">
                <a:srgbClr val="009900"/>
              </a:gs>
            </a:gsLst>
            <a:lin ang="5400000" scaled="1"/>
          </a:gradFill>
          <a:ln w="9525" cap="rnd">
            <a:solidFill>
              <a:srgbClr val="FFFF00"/>
            </a:solidFill>
            <a:prstDash val="sysDot"/>
            <a:miter lim="800000"/>
            <a:headEnd/>
            <a:tailEnd/>
          </a:ln>
        </p:spPr>
        <p:txBody>
          <a:bodyPr wrap="none" anchor="ctr"/>
          <a:lstStyle/>
          <a:p>
            <a:endParaRPr lang="uk-UA">
              <a:solidFill>
                <a:srgbClr val="FF0000"/>
              </a:solidFill>
              <a:latin typeface=".VnTime" pitchFamily="34" charset="0"/>
            </a:endParaRPr>
          </a:p>
        </p:txBody>
      </p:sp>
      <p:pic>
        <p:nvPicPr>
          <p:cNvPr id="10243" name="Picture 8" descr="2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470525"/>
            <a:ext cx="14763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668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12"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875588" y="1587"/>
            <a:ext cx="12700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p:cNvSpPr>
            <a:spLocks noChangeArrowheads="1"/>
          </p:cNvSpPr>
          <p:nvPr/>
        </p:nvSpPr>
        <p:spPr bwMode="auto">
          <a:xfrm>
            <a:off x="3505200" y="228600"/>
            <a:ext cx="1757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3600" b="1" u="sng">
                <a:solidFill>
                  <a:srgbClr val="FF3300"/>
                </a:solidFill>
                <a:latin typeface=".VnTime" pitchFamily="34" charset="0"/>
                <a:cs typeface="Times New Roman" pitchFamily="18" charset="0"/>
              </a:rPr>
              <a:t>*L</a:t>
            </a:r>
            <a:r>
              <a:rPr lang="en-US" sz="3600" b="1" u="sng">
                <a:solidFill>
                  <a:srgbClr val="FF3300"/>
                </a:solidFill>
                <a:latin typeface="Times New Roman" pitchFamily="18" charset="0"/>
                <a:cs typeface="Times New Roman" pitchFamily="18" charset="0"/>
              </a:rPr>
              <a:t>ưu ý:</a:t>
            </a:r>
          </a:p>
        </p:txBody>
      </p:sp>
      <p:sp>
        <p:nvSpPr>
          <p:cNvPr id="10" name="Text Box 8"/>
          <p:cNvSpPr txBox="1">
            <a:spLocks noChangeArrowheads="1"/>
          </p:cNvSpPr>
          <p:nvPr/>
        </p:nvSpPr>
        <p:spPr bwMode="auto">
          <a:xfrm>
            <a:off x="1371600" y="990600"/>
            <a:ext cx="6553200" cy="584200"/>
          </a:xfrm>
          <a:prstGeom prst="rect">
            <a:avLst/>
          </a:prstGeom>
          <a:noFill/>
          <a:ln w="38100" cmpd="dbl"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a:solidFill>
                  <a:srgbClr val="0000CC"/>
                </a:solidFill>
                <a:latin typeface="Times New Roman" pitchFamily="18" charset="0"/>
                <a:cs typeface="Times New Roman" pitchFamily="18" charset="0"/>
              </a:rPr>
              <a:t>   Nên chọn cách chia đơn giản nhất.</a:t>
            </a:r>
            <a:endParaRPr lang="en-US" b="1">
              <a:solidFill>
                <a:srgbClr val="0000CC"/>
              </a:solidFill>
              <a:latin typeface=".VnTime" pitchFamily="34" charset="0"/>
              <a:cs typeface="Times New Roman" pitchFamily="18" charset="0"/>
            </a:endParaRPr>
          </a:p>
        </p:txBody>
      </p:sp>
      <p:sp>
        <p:nvSpPr>
          <p:cNvPr id="11" name="Rectangle 25"/>
          <p:cNvSpPr>
            <a:spLocks noChangeArrowheads="1"/>
          </p:cNvSpPr>
          <p:nvPr/>
        </p:nvSpPr>
        <p:spPr bwMode="auto">
          <a:xfrm>
            <a:off x="609600" y="3124200"/>
            <a:ext cx="1905000" cy="6096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2" name="TextBox 20"/>
          <p:cNvSpPr txBox="1">
            <a:spLocks noChangeArrowheads="1"/>
          </p:cNvSpPr>
          <p:nvPr/>
        </p:nvSpPr>
        <p:spPr bwMode="auto">
          <a:xfrm>
            <a:off x="762000" y="3200400"/>
            <a:ext cx="1447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Ít hình</a:t>
            </a:r>
          </a:p>
        </p:txBody>
      </p:sp>
      <p:sp>
        <p:nvSpPr>
          <p:cNvPr id="13" name="Rectangle 26"/>
          <p:cNvSpPr>
            <a:spLocks noChangeArrowheads="1"/>
          </p:cNvSpPr>
          <p:nvPr/>
        </p:nvSpPr>
        <p:spPr bwMode="auto">
          <a:xfrm>
            <a:off x="3276600" y="3048000"/>
            <a:ext cx="2362200" cy="9144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4" name="TextBox 22"/>
          <p:cNvSpPr txBox="1">
            <a:spLocks noChangeArrowheads="1"/>
          </p:cNvSpPr>
          <p:nvPr/>
        </p:nvSpPr>
        <p:spPr bwMode="auto">
          <a:xfrm>
            <a:off x="3276600" y="3124200"/>
            <a:ext cx="228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Tạo được các hình bằng nhau</a:t>
            </a:r>
          </a:p>
        </p:txBody>
      </p:sp>
      <p:sp>
        <p:nvSpPr>
          <p:cNvPr id="15" name="Rectangle 27"/>
          <p:cNvSpPr>
            <a:spLocks noChangeArrowheads="1"/>
          </p:cNvSpPr>
          <p:nvPr/>
        </p:nvSpPr>
        <p:spPr bwMode="auto">
          <a:xfrm>
            <a:off x="6553200" y="2971800"/>
            <a:ext cx="2362200" cy="1447800"/>
          </a:xfrm>
          <a:prstGeom prst="rect">
            <a:avLst/>
          </a:prstGeom>
          <a:solidFill>
            <a:schemeClr val="accent1"/>
          </a:solidFill>
          <a:ln w="9525" algn="ctr">
            <a:solidFill>
              <a:schemeClr val="tx1"/>
            </a:solidFill>
            <a:round/>
            <a:headEnd/>
            <a:tailEnd/>
          </a:ln>
        </p:spPr>
        <p:txBody>
          <a:bodyPr wrap="none" anchor="ctr"/>
          <a:lstStyle/>
          <a:p>
            <a:endParaRPr lang="en-US"/>
          </a:p>
        </p:txBody>
      </p:sp>
      <p:sp>
        <p:nvSpPr>
          <p:cNvPr id="16" name="TextBox 23"/>
          <p:cNvSpPr txBox="1">
            <a:spLocks noChangeArrowheads="1"/>
          </p:cNvSpPr>
          <p:nvPr/>
        </p:nvSpPr>
        <p:spPr bwMode="auto">
          <a:xfrm>
            <a:off x="6629400" y="3048000"/>
            <a:ext cx="2286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Các kích thước của các hình mới chia có sẵn hoặc dễ tìm.</a:t>
            </a:r>
          </a:p>
        </p:txBody>
      </p:sp>
      <p:sp>
        <p:nvSpPr>
          <p:cNvPr id="17" name="TextBox 37"/>
          <p:cNvSpPr txBox="1">
            <a:spLocks noChangeArrowheads="1"/>
          </p:cNvSpPr>
          <p:nvPr/>
        </p:nvSpPr>
        <p:spPr bwMode="auto">
          <a:xfrm>
            <a:off x="2438400" y="57912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Thuận tiện cho việc tính toán</a:t>
            </a:r>
          </a:p>
        </p:txBody>
      </p:sp>
      <p:cxnSp>
        <p:nvCxnSpPr>
          <p:cNvPr id="18" name="Straight Arrow Connector 15"/>
          <p:cNvCxnSpPr>
            <a:cxnSpLocks noChangeShapeType="1"/>
            <a:endCxn id="11" idx="0"/>
          </p:cNvCxnSpPr>
          <p:nvPr/>
        </p:nvCxnSpPr>
        <p:spPr bwMode="auto">
          <a:xfrm rot="10800000" flipV="1">
            <a:off x="1562100" y="1600200"/>
            <a:ext cx="2781300" cy="152400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0" name="Straight Arrow Connector 15"/>
          <p:cNvCxnSpPr>
            <a:cxnSpLocks noChangeShapeType="1"/>
          </p:cNvCxnSpPr>
          <p:nvPr/>
        </p:nvCxnSpPr>
        <p:spPr bwMode="auto">
          <a:xfrm>
            <a:off x="4386921" y="1600200"/>
            <a:ext cx="49213" cy="1436687"/>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3" name="Straight Arrow Connector 15"/>
          <p:cNvCxnSpPr>
            <a:cxnSpLocks noChangeShapeType="1"/>
            <a:endCxn id="15" idx="0"/>
          </p:cNvCxnSpPr>
          <p:nvPr/>
        </p:nvCxnSpPr>
        <p:spPr bwMode="auto">
          <a:xfrm>
            <a:off x="4419600" y="1600200"/>
            <a:ext cx="3314700" cy="137160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7" name="Straight Arrow Connector 15"/>
          <p:cNvCxnSpPr>
            <a:cxnSpLocks noChangeShapeType="1"/>
          </p:cNvCxnSpPr>
          <p:nvPr/>
        </p:nvCxnSpPr>
        <p:spPr bwMode="auto">
          <a:xfrm>
            <a:off x="1295400" y="3733800"/>
            <a:ext cx="3124200" cy="205740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30" name="Straight Arrow Connector 15"/>
          <p:cNvCxnSpPr>
            <a:cxnSpLocks noChangeShapeType="1"/>
          </p:cNvCxnSpPr>
          <p:nvPr/>
        </p:nvCxnSpPr>
        <p:spPr bwMode="auto">
          <a:xfrm rot="10800000" flipV="1">
            <a:off x="4572000" y="4419600"/>
            <a:ext cx="3238500" cy="137160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p:cTn id="61" dur="500" fill="hold"/>
                                        <p:tgtEl>
                                          <p:spTgt spid="15"/>
                                        </p:tgtEl>
                                        <p:attrNameLst>
                                          <p:attrName>ppt_w</p:attrName>
                                        </p:attrNameLst>
                                      </p:cBhvr>
                                      <p:tavLst>
                                        <p:tav tm="0">
                                          <p:val>
                                            <p:fltVal val="0"/>
                                          </p:val>
                                        </p:tav>
                                        <p:tav tm="100000">
                                          <p:val>
                                            <p:strVal val="#ppt_w"/>
                                          </p:val>
                                        </p:tav>
                                      </p:tavLst>
                                    </p:anim>
                                    <p:anim calcmode="lin" valueType="num">
                                      <p:cBhvr>
                                        <p:cTn id="62"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nodeType="click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p:cTn id="73" dur="500" fill="hold"/>
                                        <p:tgtEl>
                                          <p:spTgt spid="27"/>
                                        </p:tgtEl>
                                        <p:attrNameLst>
                                          <p:attrName>ppt_w</p:attrName>
                                        </p:attrNameLst>
                                      </p:cBhvr>
                                      <p:tavLst>
                                        <p:tav tm="0">
                                          <p:val>
                                            <p:fltVal val="0"/>
                                          </p:val>
                                        </p:tav>
                                        <p:tav tm="100000">
                                          <p:val>
                                            <p:strVal val="#ppt_w"/>
                                          </p:val>
                                        </p:tav>
                                      </p:tavLst>
                                    </p:anim>
                                    <p:anim calcmode="lin" valueType="num">
                                      <p:cBhvr>
                                        <p:cTn id="74" dur="500" fill="hold"/>
                                        <p:tgtEl>
                                          <p:spTgt spid="27"/>
                                        </p:tgtEl>
                                        <p:attrNameLst>
                                          <p:attrName>ppt_h</p:attrName>
                                        </p:attrNameLst>
                                      </p:cBhvr>
                                      <p:tavLst>
                                        <p:tav tm="0">
                                          <p:val>
                                            <p:fltVal val="0"/>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16" fill="hold"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p:cTn id="85" dur="500" fill="hold"/>
                                        <p:tgtEl>
                                          <p:spTgt spid="17"/>
                                        </p:tgtEl>
                                        <p:attrNameLst>
                                          <p:attrName>ppt_w</p:attrName>
                                        </p:attrNameLst>
                                      </p:cBhvr>
                                      <p:tavLst>
                                        <p:tav tm="0">
                                          <p:val>
                                            <p:fltVal val="0"/>
                                          </p:val>
                                        </p:tav>
                                        <p:tav tm="100000">
                                          <p:val>
                                            <p:strVal val="#ppt_w"/>
                                          </p:val>
                                        </p:tav>
                                      </p:tavLst>
                                    </p:anim>
                                    <p:anim calcmode="lin" valueType="num">
                                      <p:cBhvr>
                                        <p:cTn id="86"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p:bldP spid="13" grpId="0" animBg="1"/>
      <p:bldP spid="14" grpId="0"/>
      <p:bldP spid="15" grpId="0" animBg="1"/>
      <p:bldP spid="16" grpId="0"/>
      <p:bldP spid="17" grpId="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4579</TotalTime>
  <Words>862</Words>
  <Application>Microsoft Office PowerPoint</Application>
  <PresentationFormat>On-screen Show (4:3)</PresentationFormat>
  <Paragraphs>155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.VnTime</vt:lpstr>
      <vt:lpstr>Arial</vt:lpstr>
      <vt:lpstr>Times New Roman</vt:lpstr>
      <vt:lpstr>Wingdings</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Hung-Huyen</dc:creator>
  <cp:lastModifiedBy>Le Chi</cp:lastModifiedBy>
  <cp:revision>252</cp:revision>
  <dcterms:created xsi:type="dcterms:W3CDTF">2007-12-31T11:47:31Z</dcterms:created>
  <dcterms:modified xsi:type="dcterms:W3CDTF">2023-02-05T03:42:40Z</dcterms:modified>
</cp:coreProperties>
</file>