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358" r:id="rId10"/>
    <p:sldId id="7678" r:id="rId11"/>
    <p:sldId id="7649" r:id="rId12"/>
    <p:sldId id="258" r:id="rId13"/>
    <p:sldId id="7677" r:id="rId14"/>
    <p:sldId id="7682" r:id="rId15"/>
    <p:sldId id="7684" r:id="rId16"/>
    <p:sldId id="7685" r:id="rId17"/>
    <p:sldId id="7683" r:id="rId18"/>
    <p:sldId id="7686" r:id="rId19"/>
    <p:sldId id="7687" r:id="rId20"/>
    <p:sldId id="7688" r:id="rId21"/>
    <p:sldId id="7689" r:id="rId22"/>
    <p:sldId id="371" r:id="rId23"/>
    <p:sldId id="7690" r:id="rId24"/>
    <p:sldId id="351" r:id="rId25"/>
    <p:sldId id="7670" r:id="rId26"/>
    <p:sldId id="76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4ED9D170-0DFE-4248-BD63-FF965833E4DD}"/>
              </a:ext>
            </a:extLst>
          </p:cNvPr>
          <p:cNvSpPr txBox="1"/>
          <p:nvPr/>
        </p:nvSpPr>
        <p:spPr>
          <a:xfrm>
            <a:off x="3061608" y="2988986"/>
            <a:ext cx="603003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altLang="zh-CN" sz="6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  <a:endParaRPr lang="zh-CN" altLang="en-US" sz="6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2152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81" y="2587995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531" y="3163888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3690938"/>
            <a:ext cx="6111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   </a:t>
            </a:r>
            <a:r>
              <a:rPr lang="vi-VN" altLang="en-US" sz="2100">
                <a:solidFill>
                  <a:srgbClr val="BE02B1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Diện tích xung quanh của hình hộp chữ nhật là: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31" y="4217988"/>
            <a:ext cx="389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(2,5 + 1,1) x 2 x 0,5 = 3,6 (m</a:t>
            </a:r>
            <a:r>
              <a:rPr lang="en-US" altLang="en-US" sz="2100" baseline="30000">
                <a:solidFill>
                  <a:srgbClr val="BE02B1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4643438"/>
            <a:ext cx="575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68" y="5140325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 3,6 + (2,5 x 1,1 x 2) = 9,1 (m</a:t>
            </a:r>
            <a:r>
              <a:rPr lang="en-US" altLang="en-US" sz="2100" baseline="3000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137" y="5614769"/>
            <a:ext cx="340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u="sng">
                <a:solidFill>
                  <a:srgbClr val="0033CC"/>
                </a:solidFill>
                <a:cs typeface="Arial" panose="020B0604020202020204" pitchFamily="34" charset="0"/>
              </a:rPr>
              <a:t>Đáp số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3,6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            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9,1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42" y="189558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 </a:t>
            </a:r>
            <a:r>
              <a:rPr lang="vi-VN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204" y="2416285"/>
            <a:ext cx="1816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79847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37317" y="1944688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8" y="2832100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64545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513807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2600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1" y="3047207"/>
            <a:ext cx="784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580607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71207"/>
            <a:ext cx="524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5028407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/>
              <a:t>Đáp số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FF0000"/>
                </a:solidFill>
              </a:rPr>
              <a:t>Sxq: 810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Tìm cạnh của HLP lúc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2: Tính S xq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tính Sxq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1: Tính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27633" y="1937743"/>
            <a:ext cx="974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80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80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0" y="96253"/>
            <a:ext cx="6554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HỌC BÀI CÙNG</a:t>
            </a:r>
          </a:p>
          <a:p>
            <a:pPr algn="ctr"/>
            <a:r>
              <a:rPr lang="vi-VN" sz="6600" b="1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NOBITA</a:t>
            </a:r>
            <a:endParaRPr lang="en-US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450175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9255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 dirty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 dirty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947069" y="312001"/>
            <a:ext cx="924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48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1350</Words>
  <Application>Microsoft Office PowerPoint</Application>
  <PresentationFormat>Widescreen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Times New Roman</vt:lpstr>
      <vt:lpstr>UTM Cookies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Chi</cp:lastModifiedBy>
  <cp:revision>56</cp:revision>
  <dcterms:created xsi:type="dcterms:W3CDTF">2021-12-30T15:12:48Z</dcterms:created>
  <dcterms:modified xsi:type="dcterms:W3CDTF">2023-02-16T00:48:52Z</dcterms:modified>
</cp:coreProperties>
</file>