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66" r:id="rId5"/>
    <p:sldId id="260" r:id="rId6"/>
    <p:sldId id="274" r:id="rId7"/>
    <p:sldId id="276" r:id="rId8"/>
    <p:sldId id="269" r:id="rId9"/>
    <p:sldId id="273" r:id="rId10"/>
    <p:sldId id="279" r:id="rId11"/>
    <p:sldId id="278" r:id="rId12"/>
    <p:sldId id="261" r:id="rId13"/>
    <p:sldId id="27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29F6-25CC-4B71-B1A7-D6C7329C1D25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0722-D0F0-4F5E-9151-512EA74F3C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ownloads\T&#212;I%20L&#192;%20GI&#211;%20(H&#236;nh%20minh%20h&#7885;a%20theo%20l&#7901;i%20b&#224;i%20h&#225;t)%20(online-video-cutter.com)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TIẾNGVIỆT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1</a:t>
            </a: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09801" y="4648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9600" y="533400"/>
            <a:ext cx="3962400" cy="7620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Luyện đọc nhóm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04800" y="1066800"/>
            <a:ext cx="4267200" cy="54049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theo cánh chim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 gõ cửa hoài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648200" y="1066800"/>
            <a:ext cx="4495800" cy="545342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vòm lá biếc.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(Ngân Hà)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98454" y="152400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của gió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0" y="1676400"/>
            <a:ext cx="4052247" cy="28263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0" y="3029664"/>
            <a:ext cx="4467974" cy="33711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 ngủ trong nước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vòm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biếc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876800" y="2819400"/>
            <a:ext cx="1547802" cy="60312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7086600" y="2706083"/>
            <a:ext cx="1752600" cy="64671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41201" y="3581400"/>
            <a:ext cx="1676400" cy="5278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27201" y="3581400"/>
            <a:ext cx="1764399" cy="5278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00800" y="3124200"/>
            <a:ext cx="835324" cy="185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24422" y="3886200"/>
            <a:ext cx="702779" cy="110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>
            <a:off x="5055361" y="4419835"/>
            <a:ext cx="1650239" cy="609365"/>
          </a:xfrm>
          <a:prstGeom prst="cloud">
            <a:avLst/>
          </a:prstGeom>
          <a:solidFill>
            <a:srgbClr val="33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7455799" y="4419835"/>
            <a:ext cx="1459601" cy="553796"/>
          </a:xfrm>
          <a:prstGeom prst="cloud">
            <a:avLst/>
          </a:prstGeom>
          <a:solidFill>
            <a:srgbClr val="33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71336" y="4724518"/>
            <a:ext cx="872464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55534" y="2811846"/>
            <a:ext cx="417040" cy="3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43974" y="3308802"/>
            <a:ext cx="7067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974" y="4640646"/>
            <a:ext cx="7481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0547" y="6164646"/>
            <a:ext cx="6546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43700" y="1059873"/>
            <a:ext cx="118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270514" y="5671002"/>
            <a:ext cx="3202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88259" y="5137602"/>
            <a:ext cx="67011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4781893" y="5264274"/>
            <a:ext cx="964619" cy="60312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6329694" y="5220683"/>
            <a:ext cx="1137905" cy="64671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4858093" y="6159604"/>
            <a:ext cx="1547802" cy="603126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7425216" y="6135083"/>
            <a:ext cx="1566384" cy="64671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683726" y="5589503"/>
            <a:ext cx="65593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00800" y="6477000"/>
            <a:ext cx="10457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7955238" y="5220682"/>
            <a:ext cx="960162" cy="64671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89857" y="5559177"/>
            <a:ext cx="6820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174" y="2825098"/>
            <a:ext cx="2545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19974" y="3308802"/>
            <a:ext cx="2545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308397" y="6128202"/>
            <a:ext cx="2545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55997" y="3766002"/>
            <a:ext cx="2545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96174" y="5671002"/>
            <a:ext cx="418235" cy="1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89397" y="5137602"/>
            <a:ext cx="2545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87770" y="2296012"/>
            <a:ext cx="6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59170" y="2788654"/>
            <a:ext cx="603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80969" y="5174046"/>
            <a:ext cx="8296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4933" y="2313691"/>
            <a:ext cx="34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10474" y="2318202"/>
            <a:ext cx="34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>
          <a:xfrm>
            <a:off x="5071630" y="1905000"/>
            <a:ext cx="1557770" cy="603126"/>
          </a:xfrm>
          <a:prstGeom prst="cloud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Cloud 41"/>
          <p:cNvSpPr/>
          <p:nvPr/>
        </p:nvSpPr>
        <p:spPr>
          <a:xfrm>
            <a:off x="7052830" y="1905000"/>
            <a:ext cx="1557770" cy="603126"/>
          </a:xfrm>
          <a:prstGeom prst="cloud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519430" y="2209800"/>
            <a:ext cx="6533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343400" y="1447800"/>
            <a:ext cx="6533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5800" y="-1726"/>
            <a:ext cx="74879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Tìm trong hai khổ thơ cuối những tiếng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cùng vần với nhau.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vắng       chẳng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29200" y="1066800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304800" y="152400"/>
            <a:ext cx="457200" cy="418138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667000" y="1447800"/>
            <a:ext cx="457200" cy="158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41" grpId="0" animBg="1"/>
      <p:bldP spid="42" grpId="0" animBg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wnloads\mây.jpg"/>
          <p:cNvPicPr>
            <a:picLocks noChangeAspect="1" noChangeArrowheads="1"/>
          </p:cNvPicPr>
          <p:nvPr/>
        </p:nvPicPr>
        <p:blipFill>
          <a:blip r:embed="rId2"/>
          <a:srcRect l="5000" t="10000" r="34000" b="31333"/>
          <a:stretch>
            <a:fillRect/>
          </a:stretch>
        </p:blipFill>
        <p:spPr bwMode="auto">
          <a:xfrm>
            <a:off x="381000" y="76200"/>
            <a:ext cx="4648200" cy="3124200"/>
          </a:xfrm>
          <a:prstGeom prst="rect">
            <a:avLst/>
          </a:prstGeom>
          <a:noFill/>
        </p:spPr>
      </p:pic>
      <p:pic>
        <p:nvPicPr>
          <p:cNvPr id="3075" name="Picture 3" descr="E:\Downloads\bồ công 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76200"/>
            <a:ext cx="3581400" cy="3124200"/>
          </a:xfrm>
          <a:prstGeom prst="rect">
            <a:avLst/>
          </a:prstGeom>
          <a:noFill/>
        </p:spPr>
      </p:pic>
      <p:pic>
        <p:nvPicPr>
          <p:cNvPr id="3077" name="Picture 5" descr="E:\Downloads\câ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276600"/>
            <a:ext cx="6019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282701"/>
            <a:ext cx="3088481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93" cy="1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1884760" y="420688"/>
            <a:ext cx="1372790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996554" y="1518046"/>
            <a:ext cx="1652588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3027760" y="192088"/>
            <a:ext cx="1372790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3886201" y="1106488"/>
            <a:ext cx="1372791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4371976" y="2374901"/>
            <a:ext cx="1372791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3911204" y="3956446"/>
            <a:ext cx="1652588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3123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980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825104" y="2889646"/>
            <a:ext cx="1652588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111647" y="3955653"/>
            <a:ext cx="1651000" cy="1359694"/>
          </a:xfrm>
          <a:prstGeom prst="rect">
            <a:avLst/>
          </a:prstGeom>
          <a:noFill/>
        </p:spPr>
      </p:pic>
      <p:sp>
        <p:nvSpPr>
          <p:cNvPr id="1321" name="WordArt 3"/>
          <p:cNvSpPr>
            <a:spLocks noChangeArrowheads="1" noChangeShapeType="1" noTextEdit="1"/>
          </p:cNvSpPr>
          <p:nvPr/>
        </p:nvSpPr>
        <p:spPr bwMode="auto">
          <a:xfrm>
            <a:off x="152401" y="1270000"/>
            <a:ext cx="8239125" cy="31533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spc="-36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Times New Roman"/>
                <a:cs typeface="Times New Roman"/>
              </a:rPr>
              <a:t>CẢM ƠN QUÝ THẦY CÔ,  CẢM ƠN CÁC EM .</a:t>
            </a:r>
          </a:p>
          <a:p>
            <a:pPr algn="ctr"/>
            <a:endParaRPr lang="en-US" sz="3200" kern="10" spc="-36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81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Khởi động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ÔI LÀ GIÓ (Hình minh họa theo lời bài hát)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97721"/>
            <a:ext cx="8534400" cy="6462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8194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là gió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381001" y="57912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Nhờ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423628" y="50333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4" r="69303" b="77441"/>
          <a:stretch>
            <a:fillRect/>
          </a:stretch>
        </p:blipFill>
        <p:spPr>
          <a:xfrm>
            <a:off x="488259" y="223024"/>
            <a:ext cx="2578326" cy="1025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85" t="29977" r="44166" b="9051"/>
          <a:stretch>
            <a:fillRect/>
          </a:stretch>
        </p:blipFill>
        <p:spPr>
          <a:xfrm>
            <a:off x="3490333" y="1248937"/>
            <a:ext cx="2832409" cy="373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3" t="29165" r="69347" b="8645"/>
          <a:stretch>
            <a:fillRect/>
          </a:stretch>
        </p:blipFill>
        <p:spPr>
          <a:xfrm>
            <a:off x="602166" y="1189465"/>
            <a:ext cx="2776654" cy="38508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44" t="30282" r="18543" b="9356"/>
          <a:stretch>
            <a:fillRect/>
          </a:stretch>
        </p:blipFill>
        <p:spPr>
          <a:xfrm>
            <a:off x="6266985" y="1263806"/>
            <a:ext cx="2743201" cy="367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04800" y="1066800"/>
            <a:ext cx="4267200" cy="54049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theo cánh chim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 gõ cửa hoài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648200" y="1066800"/>
            <a:ext cx="4495800" cy="545342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vòm lá biếc.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(Ngân Hà)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98454" y="152400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của gió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5225142" y="1328058"/>
            <a:ext cx="370115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143500" y="1866900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400800" y="23622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791200" y="38862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19800" y="28956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590800" y="914400"/>
            <a:ext cx="4267200" cy="54049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theo cánh chim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 gõ cửa hoài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5791200" y="43434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248400" y="48006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629400" y="53340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943600" y="28956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553200" y="5334000"/>
            <a:ext cx="381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04800" y="1066800"/>
            <a:ext cx="4267200" cy="540490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theo cánh chim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quá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 gõ cửa hoài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648200" y="1066800"/>
            <a:ext cx="4495800" cy="545342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gõ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vòm lá biếc.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(Ngân Hà)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u="sng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98454" y="152400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của gió</a:t>
            </a:r>
            <a:endParaRPr lang="en-US" sz="3600" dirty="0"/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37740" y="1371600"/>
            <a:ext cx="571860" cy="429797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0" y="3763926"/>
            <a:ext cx="533400" cy="503274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4343400" y="1371600"/>
            <a:ext cx="457200" cy="418138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4419600" y="3810000"/>
            <a:ext cx="455769" cy="427536"/>
          </a:xfrm>
          <a:prstGeom prst="flowChartConnecto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304800" y="990600"/>
            <a:ext cx="4267200" cy="28263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Bay theo cánh chim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tán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</a:p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28600" y="3810000"/>
            <a:ext cx="4267200" cy="282630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 nhớ bạn quá</a:t>
            </a: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 gõ cửa hoài</a:t>
            </a: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Đẩy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dâng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cao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Thổi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căng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37" y="25908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Lùa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457488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hoài</a:t>
            </a:r>
            <a:endParaRPr lang="en-US" sz="3200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72000" y="1066800"/>
            <a:ext cx="4495800" cy="228147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Lá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buồn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lặng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cánh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ai gõ cửa.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4572000" y="3276600"/>
            <a:ext cx="4495800" cy="337113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endParaRPr lang="en-US" altLang="zh-CN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nước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Buồm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Gió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endParaRPr lang="en-US" altLang="zh-CN" sz="3200" dirty="0" smtClean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vòm lá biếc.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(Ngân Hà)	</a:t>
            </a:r>
            <a:endParaRPr lang="zh-CN" altLang="en-US" sz="32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0209" y="5417985"/>
            <a:ext cx="133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òm lá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185609" y="541020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iếc</a:t>
            </a:r>
            <a:endParaRPr lang="en-US" sz="3200" dirty="0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972912" y="35481"/>
            <a:ext cx="6418488" cy="125991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200" b="1" u="sng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 Việt</a:t>
            </a:r>
            <a:r>
              <a:rPr lang="en-US" altLang="zh-CN" sz="36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   Bạn của gió</a:t>
            </a: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vòm l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304800"/>
            <a:ext cx="5334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498</Words>
  <Application>Microsoft Office PowerPoint</Application>
  <PresentationFormat>On-screen Show (4:3)</PresentationFormat>
  <Paragraphs>138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26</cp:revision>
  <dcterms:created xsi:type="dcterms:W3CDTF">2008-12-16T17:35:44Z</dcterms:created>
  <dcterms:modified xsi:type="dcterms:W3CDTF">2024-01-16T12:32:31Z</dcterms:modified>
</cp:coreProperties>
</file>