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02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7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8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6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8F10-DB25-4CB3-85CA-5226152BDB96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F0B67-BD02-4709-911C-ACA1DDF3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0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image" Target="NUL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microsoft.com/office/2007/relationships/hdphoto" Target="../media/hdphoto1.wdp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420802" cy="1551334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51765" y="433285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2579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3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7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31"/>
            <a:ext cx="12268199" cy="69270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5740" y="986019"/>
            <a:ext cx="12399678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XINCẢM ƠN QUÝ THẦY CÔ!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</a:t>
            </a:r>
          </a:p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 SỨC KHOẺ</a:t>
            </a:r>
            <a:endParaRPr lang="en-US" sz="7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2024-01-18T07:40:50Z</dcterms:created>
  <dcterms:modified xsi:type="dcterms:W3CDTF">2024-01-18T08:12:04Z</dcterms:modified>
</cp:coreProperties>
</file>