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F7C50-C1E7-4AB6-BD31-F83D3409098E}"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F7C50-C1E7-4AB6-BD31-F83D3409098E}"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F7C50-C1E7-4AB6-BD31-F83D3409098E}" type="datetimeFigureOut">
              <a:rPr lang="en-US" smtClean="0"/>
              <a:pPr/>
              <a:t>24/1/2024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F7C50-C1E7-4AB6-BD31-F83D3409098E}" type="datetimeFigureOut">
              <a:rPr lang="en-US" smtClean="0"/>
              <a:pPr/>
              <a:t>24/1/2024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pPr/>
              <a:t>24/1/2024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pPr/>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pPr/>
              <a:t>24/1/2024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pPr/>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a:solidFill>
                  <a:srgbClr val="181717"/>
                </a:solidFill>
                <a:latin typeface="Times New Roman" panose="02020603050405020304" pitchFamily="18" charset="0"/>
                <a:ea typeface="Times New Roman" panose="02020603050405020304" pitchFamily="18" charset="0"/>
              </a:rPr>
              <a:t>?</a:t>
            </a:r>
          </a:p>
          <a:p>
            <a:r>
              <a:rPr lang="en-US" sz="4000">
                <a:solidFill>
                  <a:srgbClr val="181717"/>
                </a:solidFill>
                <a:latin typeface="Times New Roman" panose="02020603050405020304" pitchFamily="18" charset="0"/>
              </a:rPr>
              <a:t>- Sông nước</a:t>
            </a:r>
          </a:p>
          <a:p>
            <a:r>
              <a:rPr lang="en-US" sz="4000">
                <a:solidFill>
                  <a:srgbClr val="181717"/>
                </a:solidFill>
                <a:latin typeface="Times New Roman" panose="02020603050405020304" pitchFamily="18" charset="0"/>
              </a:rPr>
              <a:t>- Đồng ruộng, vườn tược, cây cỏ</a:t>
            </a:r>
          </a:p>
          <a:p>
            <a:r>
              <a:rPr lang="en-US" sz="400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TRÒ CHƠI</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ctr"/>
            <a:r>
              <a:rPr lang="en-US" sz="3600" b="1" kern="10"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Ô CỬA BÍ MẬT</a:t>
            </a: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1139" cy="294"/>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solidFill>
                    <a:srgbClr val="0000FF"/>
                  </a:solidFill>
                  <a:latin typeface="Times New Roman" pitchFamily="18" charset="0"/>
                  <a:cs typeface="Times New Roman" pitchFamily="18" charset="0"/>
                </a:rPr>
                <a:t>CỬA SỐ 1</a:t>
              </a:r>
              <a:endParaRPr lang="en-US" sz="3200" b="1" dirty="0">
                <a:solidFill>
                  <a:srgbClr val="0000FF"/>
                </a:solidFill>
                <a:latin typeface="Times New Roman" pitchFamily="18" charset="0"/>
                <a:cs typeface="Times New Roman" pitchFamily="18" charset="0"/>
              </a:endParaRP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200" cy="294"/>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a:solidFill>
                    <a:srgbClr val="FFFF00"/>
                  </a:solidFill>
                  <a:latin typeface="Times New Roman" pitchFamily="18" charset="0"/>
                  <a:cs typeface="Times New Roman" pitchFamily="18" charset="0"/>
                </a:rPr>
                <a:t>CỬA SỐ 2</a:t>
              </a:r>
              <a:endParaRPr lang="en-US" sz="3200" b="1" dirty="0">
                <a:solidFill>
                  <a:srgbClr val="FFFF00"/>
                </a:solidFill>
                <a:latin typeface="Times New Roman" pitchFamily="18" charset="0"/>
                <a:cs typeface="Times New Roman" pitchFamily="18" charset="0"/>
              </a:endParaRP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1139" cy="302"/>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solidFill>
                    <a:srgbClr val="0000FF"/>
                  </a:solidFill>
                  <a:latin typeface="Times New Roman" pitchFamily="18" charset="0"/>
                  <a:cs typeface="Times New Roman" pitchFamily="18" charset="0"/>
                </a:rPr>
                <a:t>CỬA SỐ 3</a:t>
              </a:r>
              <a:endParaRPr lang="en-US" sz="3200" b="1" dirty="0">
                <a:solidFill>
                  <a:srgbClr val="0000FF"/>
                </a:solidFill>
                <a:latin typeface="Times New Roman" pitchFamily="18" charset="0"/>
                <a:cs typeface="Times New Roman" pitchFamily="18" charset="0"/>
              </a:endParaRP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1139" cy="302"/>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solidFill>
                    <a:srgbClr val="0000FF"/>
                  </a:solidFill>
                  <a:latin typeface="Times New Roman" pitchFamily="18" charset="0"/>
                  <a:cs typeface="Times New Roman" pitchFamily="18" charset="0"/>
                </a:rPr>
                <a:t>CỬA SỐ 4</a:t>
              </a:r>
              <a:endParaRPr lang="en-US" sz="3200" b="1" dirty="0">
                <a:solidFill>
                  <a:srgbClr val="0000FF"/>
                </a:solidFill>
                <a:latin typeface="Times New Roman" pitchFamily="18" charset="0"/>
                <a:cs typeface="Times New Roman" pitchFamily="18" charset="0"/>
              </a:endParaRP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p:spPr>
        <p:style>
          <a:lnRef idx="0">
            <a:scrgbClr r="0" g="0" b="0"/>
          </a:lnRef>
          <a:fillRef idx="1003">
            <a:schemeClr val="lt1"/>
          </a:fillRef>
          <a:effectRef idx="0">
            <a:scrgbClr r="0" g="0" b="0"/>
          </a:effectRef>
          <a:fontRef idx="major"/>
        </p:style>
        <p:txBody>
          <a:bodyPr wrap="none" anchor="ctr"/>
          <a:lstStyle/>
          <a:p>
            <a:pPr algn="ctr"/>
            <a:endParaRPr lang="en-US" sz="3200" b="1" i="1">
              <a:solidFill>
                <a:srgbClr val="181717"/>
              </a:solidFill>
              <a:latin typeface="Times New Roman" panose="02020603050405020304" pitchFamily="18" charset="0"/>
              <a:ea typeface="Times New Roman" panose="02020603050405020304" pitchFamily="18" charset="0"/>
            </a:endParaRPr>
          </a:p>
          <a:p>
            <a:pPr algn="ctr"/>
            <a:r>
              <a:rPr lang="en-US" sz="3200" b="1">
                <a:solidFill>
                  <a:srgbClr val="002060"/>
                </a:solidFill>
                <a:latin typeface="Times New Roman" panose="02020603050405020304" pitchFamily="18" charset="0"/>
                <a:ea typeface="Times New Roman" panose="02020603050405020304" pitchFamily="18" charset="0"/>
              </a:rPr>
              <a:t>Vì sao bà Đất nói </a:t>
            </a:r>
          </a:p>
          <a:p>
            <a:pPr algn="ctr"/>
            <a:r>
              <a:rPr lang="en-US" sz="3200" b="1">
                <a:solidFill>
                  <a:srgbClr val="002060"/>
                </a:solidFill>
                <a:latin typeface="Times New Roman" panose="02020603050405020304" pitchFamily="18" charset="0"/>
                <a:ea typeface="Times New Roman" panose="02020603050405020304" pitchFamily="18" charset="0"/>
              </a:rPr>
              <a:t>cả bốn nàng tiên </a:t>
            </a:r>
          </a:p>
          <a:p>
            <a:pPr algn="ctr"/>
            <a:r>
              <a:rPr lang="en-US" sz="3200" b="1">
                <a:solidFill>
                  <a:srgbClr val="002060"/>
                </a:solidFill>
                <a:latin typeface="Times New Roman" panose="02020603050405020304" pitchFamily="18" charset="0"/>
                <a:ea typeface="Times New Roman" panose="02020603050405020304" pitchFamily="18" charset="0"/>
              </a:rPr>
              <a:t>đều 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 action="ppaction://noaction"/>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 action="ppaction://noaction"/>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 action="ppaction://noaction"/>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 action="ppaction://noaction"/>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dầm dề</a:t>
            </a:r>
            <a:r>
              <a:rPr lang="en-US" sz="400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sướt mướt</a:t>
            </a:r>
            <a:r>
              <a:rPr lang="en-US" sz="400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lắt lẻo</a:t>
            </a:r>
            <a:r>
              <a:rPr lang="en-US" sz="400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374</Words>
  <Application>Microsoft Office PowerPoint</Application>
  <PresentationFormat>Màn hình rộng</PresentationFormat>
  <Paragraphs>59</Paragraphs>
  <Slides>20</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20</vt:i4>
      </vt:variant>
    </vt:vector>
  </HeadingPairs>
  <TitlesOfParts>
    <vt:vector size="28" baseType="lpstr">
      <vt:lpstr>.VnBahamasBH</vt:lpstr>
      <vt:lpstr>.VnClarendonH</vt:lpstr>
      <vt:lpstr>.VnTime</vt: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Lê Đức Hùng</cp:lastModifiedBy>
  <cp:revision>82</cp:revision>
  <dcterms:created xsi:type="dcterms:W3CDTF">2021-04-06T13:29:12Z</dcterms:created>
  <dcterms:modified xsi:type="dcterms:W3CDTF">2024-01-24T14:54:31Z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2024-01-21T14:25:52Z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b4c94fc5-d3d2-438c-a04b-55360dbf2ad3</vt:lpwstr>
  </property>
  <property fmtid="{D5CDD505-2E9C-101B-9397-08002B2CF9AE}" pid="7" name="MSIP_Label_defa4170-0d19-0005-0004-bc88714345d2_ActionId">
    <vt:lpwstr>23b19e7a-39f2-4f71-ac08-2ebea3900d32</vt:lpwstr>
  </property>
  <property fmtid="{D5CDD505-2E9C-101B-9397-08002B2CF9AE}" pid="8" name="MSIP_Label_defa4170-0d19-0005-0004-bc88714345d2_ContentBits">
    <vt:lpwstr>0</vt:lpwstr>
  </property>
</Properties>
</file>