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56354" y="2191642"/>
            <a:ext cx="6197530" cy="69807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NHÂN</a:t>
            </a:r>
            <a:endParaRPr 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1)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308</Words>
  <Application>Microsoft Office PowerPoint</Application>
  <PresentationFormat>Màn hình rộng</PresentationFormat>
  <Paragraphs>87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140</cp:revision>
  <dcterms:created xsi:type="dcterms:W3CDTF">2021-06-02T01:34:28Z</dcterms:created>
  <dcterms:modified xsi:type="dcterms:W3CDTF">2024-01-09T10:54:34Z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2024-01-09T10:51:53Z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ea6ff6ba-02e3-4947-8657-f20aa0899827</vt:lpwstr>
  </property>
  <property fmtid="{D5CDD505-2E9C-101B-9397-08002B2CF9AE}" pid="8" name="MSIP_Label_defa4170-0d19-0005-0004-bc88714345d2_ContentBits">
    <vt:lpwstr>0</vt:lpwstr>
  </property>
</Properties>
</file>