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015" autoAdjust="0"/>
    <p:restoredTop sz="94660"/>
  </p:normalViewPr>
  <p:slideViewPr>
    <p:cSldViewPr snapToGrid="0">
      <p:cViewPr>
        <p:scale>
          <a:sx n="68" d="100"/>
          <a:sy n="68" d="100"/>
        </p:scale>
        <p:origin x="-49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829580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38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xmlns="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2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/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/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/>
                  </a:r>
                  <a:r>
                    <a:rPr lang="vi-VN" sz="2200" dirty="0"/>
                    <a:t/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/>
                  </a:r>
                  <a:r>
                    <a:rPr lang="vi-VN" sz="2200" dirty="0"/>
                    <a:t/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298</Words>
  <Application>Microsoft Office PowerPoint</Application>
  <PresentationFormat>Custom</PresentationFormat>
  <Paragraphs>162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TOSHIBA</cp:lastModifiedBy>
  <cp:revision>150</cp:revision>
  <dcterms:created xsi:type="dcterms:W3CDTF">2021-06-02T01:34:28Z</dcterms:created>
  <dcterms:modified xsi:type="dcterms:W3CDTF">2022-02-20T14:53:17Z</dcterms:modified>
</cp:coreProperties>
</file>