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8" r:id="rId7"/>
    <p:sldId id="290" r:id="rId8"/>
    <p:sldId id="289" r:id="rId9"/>
    <p:sldId id="291" r:id="rId10"/>
    <p:sldId id="292" r:id="rId11"/>
    <p:sldId id="29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3015" autoAdjust="0"/>
    <p:restoredTop sz="94249" autoAdjust="0"/>
  </p:normalViewPr>
  <p:slideViewPr>
    <p:cSldViewPr snapToGrid="0">
      <p:cViewPr>
        <p:scale>
          <a:sx n="66" d="100"/>
          <a:sy n="66" d="100"/>
        </p:scale>
        <p:origin x="-570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7194598" cy="2548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xmlns="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F5152C-49CF-47DC-9F61-F0644EC70708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thừa số và tích dưới đây, em hãy lập các phép nhân thích hợp.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E22A88E-3DB9-486C-9A5E-3883BFB27089}"/>
              </a:ext>
            </a:extLst>
          </p:cNvPr>
          <p:cNvGrpSpPr/>
          <p:nvPr/>
        </p:nvGrpSpPr>
        <p:grpSpPr>
          <a:xfrm>
            <a:off x="1720850" y="1381203"/>
            <a:ext cx="8496300" cy="3971925"/>
            <a:chOff x="1720850" y="1381203"/>
            <a:chExt cx="8496300" cy="39719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03DF615-6437-4413-AEF2-F6FF8F4B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850" y="1381203"/>
              <a:ext cx="8496300" cy="39719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2B1F615-0A47-4190-9FA8-80F5961308D2}"/>
                </a:ext>
              </a:extLst>
            </p:cNvPr>
            <p:cNvSpPr txBox="1"/>
            <p:nvPr/>
          </p:nvSpPr>
          <p:spPr>
            <a:xfrm>
              <a:off x="2747363" y="278266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BA17B48-F087-4FA9-BAA6-7BE87F11F7D2}"/>
                </a:ext>
              </a:extLst>
            </p:cNvPr>
            <p:cNvSpPr txBox="1"/>
            <p:nvPr/>
          </p:nvSpPr>
          <p:spPr>
            <a:xfrm>
              <a:off x="2744580" y="42599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1F11D49-8D19-4F71-A9E0-7069C2E63976}"/>
                </a:ext>
              </a:extLst>
            </p:cNvPr>
            <p:cNvSpPr txBox="1"/>
            <p:nvPr/>
          </p:nvSpPr>
          <p:spPr>
            <a:xfrm>
              <a:off x="2423338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40485F5-A863-418F-A228-0AD840A3BC5A}"/>
                </a:ext>
              </a:extLst>
            </p:cNvPr>
            <p:cNvSpPr txBox="1"/>
            <p:nvPr/>
          </p:nvSpPr>
          <p:spPr>
            <a:xfrm>
              <a:off x="5206612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5CC5C51-BDD9-4062-89C1-CF9E9004977B}"/>
                </a:ext>
              </a:extLst>
            </p:cNvPr>
            <p:cNvSpPr txBox="1"/>
            <p:nvPr/>
          </p:nvSpPr>
          <p:spPr>
            <a:xfrm>
              <a:off x="8299375" y="1428452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Tích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3A72E1F-C2B2-47B8-8A6C-C16D037EE5A6}"/>
                </a:ext>
              </a:extLst>
            </p:cNvPr>
            <p:cNvSpPr txBox="1"/>
            <p:nvPr/>
          </p:nvSpPr>
          <p:spPr>
            <a:xfrm>
              <a:off x="6096000" y="2212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5D08F42-36A6-4E88-A055-7F993A25B113}"/>
                </a:ext>
              </a:extLst>
            </p:cNvPr>
            <p:cNvSpPr txBox="1"/>
            <p:nvPr/>
          </p:nvSpPr>
          <p:spPr>
            <a:xfrm>
              <a:off x="6096000" y="368952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51385C8-9367-4EAC-82AF-55FB7100EBD2}"/>
                </a:ext>
              </a:extLst>
            </p:cNvPr>
            <p:cNvSpPr txBox="1"/>
            <p:nvPr/>
          </p:nvSpPr>
          <p:spPr>
            <a:xfrm>
              <a:off x="8392348" y="253536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57F34FC0-CDD3-4369-B3C5-F8823352C982}"/>
                </a:ext>
              </a:extLst>
            </p:cNvPr>
            <p:cNvSpPr txBox="1"/>
            <p:nvPr/>
          </p:nvSpPr>
          <p:spPr>
            <a:xfrm>
              <a:off x="8392348" y="39368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14</a:t>
              </a:r>
              <a:endParaRPr lang="vi-VN" sz="3600" dirty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F5FC1B83-20F8-42F7-A2EC-C6412720F55A}"/>
              </a:ext>
            </a:extLst>
          </p:cNvPr>
          <p:cNvCxnSpPr/>
          <p:nvPr/>
        </p:nvCxnSpPr>
        <p:spPr>
          <a:xfrm>
            <a:off x="4037978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0D4019D-CD90-40AB-8752-4137AEC18087}"/>
              </a:ext>
            </a:extLst>
          </p:cNvPr>
          <p:cNvCxnSpPr/>
          <p:nvPr/>
        </p:nvCxnSpPr>
        <p:spPr>
          <a:xfrm>
            <a:off x="4036503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4E7B839F-724B-4A59-970F-E946BDEBA255}"/>
              </a:ext>
            </a:extLst>
          </p:cNvPr>
          <p:cNvCxnSpPr>
            <a:cxnSpLocks/>
          </p:cNvCxnSpPr>
          <p:nvPr/>
        </p:nvCxnSpPr>
        <p:spPr>
          <a:xfrm flipV="1">
            <a:off x="6787600" y="2951667"/>
            <a:ext cx="893360" cy="13083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/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8 = 16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BD333C24-6AE6-436E-87B1-0DACA2B8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blipFill>
                <a:blip r:embed="rId5"/>
                <a:stretch>
                  <a:fillRect l="-3125" t="-741" r="-2404" b="-16296"/>
                </a:stretch>
              </a:blipFill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C3493894-CEAB-4705-A121-5B52659295F9}"/>
              </a:ext>
            </a:extLst>
          </p:cNvPr>
          <p:cNvCxnSpPr>
            <a:cxnSpLocks/>
          </p:cNvCxnSpPr>
          <p:nvPr/>
        </p:nvCxnSpPr>
        <p:spPr>
          <a:xfrm flipV="1">
            <a:off x="4035615" y="2782669"/>
            <a:ext cx="1170997" cy="17394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DA23E1AE-088F-478E-841C-BE266607299B}"/>
              </a:ext>
            </a:extLst>
          </p:cNvPr>
          <p:cNvCxnSpPr>
            <a:cxnSpLocks/>
          </p:cNvCxnSpPr>
          <p:nvPr/>
        </p:nvCxnSpPr>
        <p:spPr>
          <a:xfrm>
            <a:off x="6777882" y="2837155"/>
            <a:ext cx="903078" cy="1611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/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7 = 14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F587F5D6-752D-42DA-BE1D-65E1ED3B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blipFill>
                <a:blip r:embed="rId6"/>
                <a:stretch>
                  <a:fillRect l="-3125" t="-741" r="-2404" b="-16296"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03931A-943F-4F9B-8BAA-0EEE9492D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923" y="312963"/>
            <a:ext cx="4571699" cy="2789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3611684C-9E9D-4C61-A1FF-3388641F237C}"/>
              </a:ext>
            </a:extLst>
          </p:cNvPr>
          <p:cNvSpPr/>
          <p:nvPr/>
        </p:nvSpPr>
        <p:spPr>
          <a:xfrm>
            <a:off x="1746609" y="1403905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5855EE-4007-4BE6-87E6-52A7EFCB9C59}"/>
              </a:ext>
            </a:extLst>
          </p:cNvPr>
          <p:cNvSpPr txBox="1"/>
          <p:nvPr/>
        </p:nvSpPr>
        <p:spPr>
          <a:xfrm>
            <a:off x="2294272" y="1403905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Một con cua có 2 cái càng.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13B120-F603-4E69-9E1F-B3D31C263CEC}"/>
              </a:ext>
            </a:extLst>
          </p:cNvPr>
          <p:cNvSpPr txBox="1"/>
          <p:nvPr/>
        </p:nvSpPr>
        <p:spPr>
          <a:xfrm>
            <a:off x="1374833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5 con cua có bao nhiêu cái càng?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897C49-AF25-4157-B095-02F1AA13B4D6}"/>
              </a:ext>
            </a:extLst>
          </p:cNvPr>
          <p:cNvSpPr txBox="1"/>
          <p:nvPr/>
        </p:nvSpPr>
        <p:spPr>
          <a:xfrm>
            <a:off x="2465781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197E76-91E4-432B-AD0D-980F67DC1B33}"/>
              </a:ext>
            </a:extLst>
          </p:cNvPr>
          <p:cNvSpPr txBox="1"/>
          <p:nvPr/>
        </p:nvSpPr>
        <p:spPr>
          <a:xfrm>
            <a:off x="1328673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5 con cua là: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7745B35-C62E-4EAC-B6B6-CB2C69DE30FB}"/>
              </a:ext>
            </a:extLst>
          </p:cNvPr>
          <p:cNvGrpSpPr/>
          <p:nvPr/>
        </p:nvGrpSpPr>
        <p:grpSpPr>
          <a:xfrm>
            <a:off x="1439583" y="4738399"/>
            <a:ext cx="4148893" cy="478938"/>
            <a:chOff x="1550832" y="4706073"/>
            <a:chExt cx="4148893" cy="478938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/>
                  </a:r>
                  <a:r>
                    <a:rPr lang="vi-VN" sz="2200" dirty="0"/>
                    <a:t>    2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 =          (cái càng) </a:t>
                  </a: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id="{7545B8BE-7976-47B7-B92E-A105BD13C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451" b="-281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D60C2F86-B19F-42AE-A80C-97D7742D07BF}"/>
                </a:ext>
              </a:extLst>
            </p:cNvPr>
            <p:cNvSpPr/>
            <p:nvPr/>
          </p:nvSpPr>
          <p:spPr>
            <a:xfrm>
              <a:off x="2567309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46999548-A102-45D0-8206-C0398206FC20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2FA142A7-30C4-43CA-B663-3A2ADB4981AC}"/>
              </a:ext>
            </a:extLst>
          </p:cNvPr>
          <p:cNvSpPr/>
          <p:nvPr/>
        </p:nvSpPr>
        <p:spPr>
          <a:xfrm>
            <a:off x="2472791" y="474522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A9BEE55-A8F5-4D9D-BBB1-BB0A3BE37A5C}"/>
              </a:ext>
            </a:extLst>
          </p:cNvPr>
          <p:cNvGrpSpPr/>
          <p:nvPr/>
        </p:nvGrpSpPr>
        <p:grpSpPr>
          <a:xfrm>
            <a:off x="1285741" y="5348497"/>
            <a:ext cx="4074678" cy="478938"/>
            <a:chOff x="1320656" y="5271834"/>
            <a:chExt cx="4074678" cy="4789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16025B2-9898-44F9-8048-8346D6A831E8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6DBF1D15-8569-40B7-B914-9A38E09591EB}"/>
                </a:ext>
              </a:extLst>
            </p:cNvPr>
            <p:cNvSpPr/>
            <p:nvPr/>
          </p:nvSpPr>
          <p:spPr>
            <a:xfrm>
              <a:off x="3076291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1BF1544-5861-4C0B-927E-936AAE72A826}"/>
              </a:ext>
            </a:extLst>
          </p:cNvPr>
          <p:cNvSpPr/>
          <p:nvPr/>
        </p:nvSpPr>
        <p:spPr>
          <a:xfrm>
            <a:off x="3279294" y="473760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F008E76B-9209-47DB-9F9F-FCF01D47A866}"/>
              </a:ext>
            </a:extLst>
          </p:cNvPr>
          <p:cNvSpPr/>
          <p:nvPr/>
        </p:nvSpPr>
        <p:spPr>
          <a:xfrm>
            <a:off x="2936646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8CDAE14F-7B27-411E-BE3C-41F8878F4D15}"/>
              </a:ext>
            </a:extLst>
          </p:cNvPr>
          <p:cNvCxnSpPr>
            <a:cxnSpLocks/>
          </p:cNvCxnSpPr>
          <p:nvPr/>
        </p:nvCxnSpPr>
        <p:spPr>
          <a:xfrm>
            <a:off x="6006738" y="3401905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4DCC821-44F9-41AE-B0E4-DF3782070BB8}"/>
              </a:ext>
            </a:extLst>
          </p:cNvPr>
          <p:cNvSpPr txBox="1"/>
          <p:nvPr/>
        </p:nvSpPr>
        <p:spPr>
          <a:xfrm>
            <a:off x="6597110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7 con cua có bao nhiêu cái càng?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154CB43-24BE-4BAD-9F99-25C924DD3C15}"/>
              </a:ext>
            </a:extLst>
          </p:cNvPr>
          <p:cNvSpPr txBox="1"/>
          <p:nvPr/>
        </p:nvSpPr>
        <p:spPr>
          <a:xfrm>
            <a:off x="7691286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011A466-CEBC-427F-89B8-8DD34DDC8C95}"/>
              </a:ext>
            </a:extLst>
          </p:cNvPr>
          <p:cNvSpPr txBox="1"/>
          <p:nvPr/>
        </p:nvSpPr>
        <p:spPr>
          <a:xfrm>
            <a:off x="6554178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7 con cua là: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C98D268-CB85-4D3C-8C0E-ABCA794D50B5}"/>
              </a:ext>
            </a:extLst>
          </p:cNvPr>
          <p:cNvGrpSpPr/>
          <p:nvPr/>
        </p:nvGrpSpPr>
        <p:grpSpPr>
          <a:xfrm>
            <a:off x="6968886" y="4722360"/>
            <a:ext cx="3991798" cy="484738"/>
            <a:chOff x="1550832" y="4700273"/>
            <a:chExt cx="3991798" cy="484738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/>
                  </a:r>
                  <a:r>
                    <a:rPr lang="vi-VN" sz="2200" dirty="0"/>
                    <a:t/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=           (cái càng) </a:t>
                  </a:r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DF35DB29-6375-4C36-9675-30C62E723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451" r="-1069" b="-295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A1604EA7-341A-4587-9846-E926348A469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1A84A76B-D335-4E80-BB6A-80A0A7FFE88B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36F54968-1E35-498D-9CF8-200B12DBA305}"/>
                </a:ext>
              </a:extLst>
            </p:cNvPr>
            <p:cNvSpPr/>
            <p:nvPr/>
          </p:nvSpPr>
          <p:spPr>
            <a:xfrm>
              <a:off x="2496851" y="47002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13484A17-3ADB-42CE-9650-C8A651BB6D13}"/>
              </a:ext>
            </a:extLst>
          </p:cNvPr>
          <p:cNvSpPr/>
          <p:nvPr/>
        </p:nvSpPr>
        <p:spPr>
          <a:xfrm>
            <a:off x="7016650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8DEDD5F6-9043-44E7-94B0-E21AF0FB9E90}"/>
              </a:ext>
            </a:extLst>
          </p:cNvPr>
          <p:cNvGrpSpPr/>
          <p:nvPr/>
        </p:nvGrpSpPr>
        <p:grpSpPr>
          <a:xfrm>
            <a:off x="6511246" y="5348497"/>
            <a:ext cx="4074678" cy="478938"/>
            <a:chOff x="1320656" y="5271834"/>
            <a:chExt cx="4074678" cy="478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5C433AB8-E83E-4107-9A5F-57D43AD80304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576AEF1F-F41E-4644-A5E1-0171658D4EDB}"/>
                </a:ext>
              </a:extLst>
            </p:cNvPr>
            <p:cNvSpPr/>
            <p:nvPr/>
          </p:nvSpPr>
          <p:spPr>
            <a:xfrm>
              <a:off x="3052156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15A9817-5019-4027-A1AC-ED30EBA0798F}"/>
              </a:ext>
            </a:extLst>
          </p:cNvPr>
          <p:cNvSpPr/>
          <p:nvPr/>
        </p:nvSpPr>
        <p:spPr>
          <a:xfrm>
            <a:off x="8748898" y="472236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BD7ABB4D-133A-4AE0-9016-32310CD77574}"/>
              </a:ext>
            </a:extLst>
          </p:cNvPr>
          <p:cNvSpPr/>
          <p:nvPr/>
        </p:nvSpPr>
        <p:spPr>
          <a:xfrm>
            <a:off x="8167889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0CC89FB9-082E-43D6-9016-FF3C5DB7DBB4}"/>
              </a:ext>
            </a:extLst>
          </p:cNvPr>
          <p:cNvSpPr/>
          <p:nvPr/>
        </p:nvSpPr>
        <p:spPr>
          <a:xfrm>
            <a:off x="7929901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3" grpId="0" animBg="1"/>
      <p:bldP spid="17" grpId="0" animBg="1"/>
      <p:bldP spid="18" grpId="0" animBg="1"/>
      <p:bldP spid="20" grpId="0"/>
      <p:bldP spid="21" grpId="0"/>
      <p:bldP spid="22" grpId="0"/>
      <p:bldP spid="27" grpId="0" animBg="1"/>
      <p:bldP spid="31" grpId="0" animBg="1"/>
      <p:bldP spid="32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xmlns="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/>
                </a:r>
                <a:r>
                  <a:rPr lang="vi-VN" sz="1400" dirty="0"/>
                  <a:t/>
                </a:r>
                <a:r>
                  <a:rPr lang="vi-VN" sz="2400" dirty="0"/>
                  <a:t> 2    =   4</a:t>
                </a: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 xmlns="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/>
                </a:r>
                <a:r>
                  <a:rPr lang="vi-VN" sz="1400" dirty="0"/>
                  <a:t/>
                </a:r>
                <a:r>
                  <a:rPr lang="vi-VN" sz="2400" dirty="0"/>
                  <a:t> 3    =   6</a:t>
                </a: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333" r="-31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 xmlns="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3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 animBg="1"/>
      <p:bldP spid="63" grpId="0" animBg="1"/>
      <p:bldP spid="64" grpId="0"/>
      <p:bldP spid="67" grpId="0" animBg="1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E273295-D5B0-4815-845E-E738BD49C787}"/>
              </a:ext>
            </a:extLst>
          </p:cNvPr>
          <p:cNvSpPr/>
          <p:nvPr/>
        </p:nvSpPr>
        <p:spPr>
          <a:xfrm>
            <a:off x="3178498" y="7656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6B7AF0-7767-4F74-94CB-F9B5FA66F0B8}"/>
              </a:ext>
            </a:extLst>
          </p:cNvPr>
          <p:cNvSpPr txBox="1"/>
          <p:nvPr/>
        </p:nvSpPr>
        <p:spPr>
          <a:xfrm>
            <a:off x="3615820" y="76567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336" y="375576"/>
            <a:ext cx="5281184" cy="36618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/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  =       </a:t>
                </a:r>
                <a:endParaRPr lang="vi-VN" sz="24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l="-5016"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/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  =       </a:t>
                </a:r>
                <a:endParaRPr lang="vi-VN" sz="2400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/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/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/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2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blipFill>
                <a:blip r:embed="rId10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/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10 =       </a:t>
                </a:r>
                <a:endParaRPr lang="vi-VN" sz="2400" dirty="0"/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blipFill>
                <a:blip r:embed="rId11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/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8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blipFill>
                <a:blip r:embed="rId12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/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6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blipFill>
                <a:blip r:embed="rId13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/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9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blipFill>
                <a:blip r:embed="rId14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/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3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blipFill>
                <a:blip r:embed="rId15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67293FA-FBE8-4B94-8B17-15292AE44B4A}"/>
              </a:ext>
            </a:extLst>
          </p:cNvPr>
          <p:cNvSpPr txBox="1"/>
          <p:nvPr/>
        </p:nvSpPr>
        <p:spPr>
          <a:xfrm>
            <a:off x="2561776" y="131391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624DD1F-0CA0-4D44-82B2-29AC55C8A1E4}"/>
              </a:ext>
            </a:extLst>
          </p:cNvPr>
          <p:cNvSpPr txBox="1"/>
          <p:nvPr/>
        </p:nvSpPr>
        <p:spPr>
          <a:xfrm>
            <a:off x="2461587" y="177539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A2CC25D-831D-4A62-930A-BF9F286567BF}"/>
              </a:ext>
            </a:extLst>
          </p:cNvPr>
          <p:cNvSpPr txBox="1"/>
          <p:nvPr/>
        </p:nvSpPr>
        <p:spPr>
          <a:xfrm>
            <a:off x="2561774" y="222369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4C83A28-85FD-4334-8FA4-372AA139BA30}"/>
              </a:ext>
            </a:extLst>
          </p:cNvPr>
          <p:cNvSpPr txBox="1"/>
          <p:nvPr/>
        </p:nvSpPr>
        <p:spPr>
          <a:xfrm>
            <a:off x="2461585" y="271693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89DDE17-B9D3-4635-8E5D-4F8D310AED43}"/>
              </a:ext>
            </a:extLst>
          </p:cNvPr>
          <p:cNvSpPr txBox="1"/>
          <p:nvPr/>
        </p:nvSpPr>
        <p:spPr>
          <a:xfrm>
            <a:off x="2561772" y="317207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FF4B8AD-A103-4FE0-A659-6AB035327064}"/>
              </a:ext>
            </a:extLst>
          </p:cNvPr>
          <p:cNvSpPr txBox="1"/>
          <p:nvPr/>
        </p:nvSpPr>
        <p:spPr>
          <a:xfrm>
            <a:off x="5026416" y="134468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40AAF16-21B5-4BBC-AD23-0F8828F76B46}"/>
              </a:ext>
            </a:extLst>
          </p:cNvPr>
          <p:cNvSpPr txBox="1"/>
          <p:nvPr/>
        </p:nvSpPr>
        <p:spPr>
          <a:xfrm>
            <a:off x="5026419" y="178477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E24F351-DDF3-4C62-9EAA-89CDF9C9B979}"/>
              </a:ext>
            </a:extLst>
          </p:cNvPr>
          <p:cNvSpPr txBox="1"/>
          <p:nvPr/>
        </p:nvSpPr>
        <p:spPr>
          <a:xfrm>
            <a:off x="5026418" y="22780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196A29D-710B-46C5-8D00-C8EA9E52B852}"/>
              </a:ext>
            </a:extLst>
          </p:cNvPr>
          <p:cNvSpPr txBox="1"/>
          <p:nvPr/>
        </p:nvSpPr>
        <p:spPr>
          <a:xfrm>
            <a:off x="5026417" y="273315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17C17BE-8790-4DAC-81F0-FE3BCFE58740}"/>
              </a:ext>
            </a:extLst>
          </p:cNvPr>
          <p:cNvSpPr txBox="1"/>
          <p:nvPr/>
        </p:nvSpPr>
        <p:spPr>
          <a:xfrm>
            <a:off x="5126604" y="32200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2A688710-45FB-4202-8363-8F9FD8DF304E}"/>
              </a:ext>
            </a:extLst>
          </p:cNvPr>
          <p:cNvSpPr/>
          <p:nvPr/>
        </p:nvSpPr>
        <p:spPr>
          <a:xfrm>
            <a:off x="1145886" y="397883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E972B01D-89DC-4869-81AE-98C4E7575403}"/>
              </a:ext>
            </a:extLst>
          </p:cNvPr>
          <p:cNvGrpSpPr/>
          <p:nvPr/>
        </p:nvGrpSpPr>
        <p:grpSpPr>
          <a:xfrm>
            <a:off x="1763693" y="3999348"/>
            <a:ext cx="1116312" cy="461666"/>
            <a:chOff x="1870518" y="1440653"/>
            <a:chExt cx="1116312" cy="46166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xmlns="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xmlns="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3616205"/>
              </p:ext>
            </p:extLst>
          </p:nvPr>
        </p:nvGraphicFramePr>
        <p:xfrm>
          <a:off x="2980251" y="4327566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xmlns="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xmlns="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9E185ED-9D6A-4CAB-86B0-4E10163273F0}"/>
              </a:ext>
            </a:extLst>
          </p:cNvPr>
          <p:cNvSpPr txBox="1"/>
          <p:nvPr/>
        </p:nvSpPr>
        <p:spPr>
          <a:xfrm>
            <a:off x="5721589" y="557330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34CCCC4-9A61-4EDC-AA27-EB15AA1D4767}"/>
              </a:ext>
            </a:extLst>
          </p:cNvPr>
          <p:cNvSpPr txBox="1"/>
          <p:nvPr/>
        </p:nvSpPr>
        <p:spPr>
          <a:xfrm>
            <a:off x="6774322" y="556832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7BF431F-B7EE-4107-BF4C-FE9C75165F63}"/>
              </a:ext>
            </a:extLst>
          </p:cNvPr>
          <p:cNvSpPr txBox="1"/>
          <p:nvPr/>
        </p:nvSpPr>
        <p:spPr>
          <a:xfrm>
            <a:off x="7833405" y="556334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064F281-E848-4439-B140-DDB43ADD08AE}"/>
              </a:ext>
            </a:extLst>
          </p:cNvPr>
          <p:cNvSpPr txBox="1"/>
          <p:nvPr/>
        </p:nvSpPr>
        <p:spPr>
          <a:xfrm>
            <a:off x="8905188" y="555835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F422486-1A9E-480D-9845-7D9B8BC54EB8}"/>
              </a:ext>
            </a:extLst>
          </p:cNvPr>
          <p:cNvSpPr txBox="1"/>
          <p:nvPr/>
        </p:nvSpPr>
        <p:spPr>
          <a:xfrm>
            <a:off x="9957921" y="555337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xmlns="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xmlns="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xmlns="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010F89-7E70-4385-A591-910BBF639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395593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xmlns="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5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26CFA63-C1B3-415E-AB17-354DDAEBD53E}"/>
              </a:ext>
            </a:extLst>
          </p:cNvPr>
          <p:cNvSpPr txBox="1"/>
          <p:nvPr/>
        </p:nvSpPr>
        <p:spPr>
          <a:xfrm>
            <a:off x="4908789" y="26661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6818297-22E3-4F20-AC25-FCB8E0A7D444}"/>
              </a:ext>
            </a:extLst>
          </p:cNvPr>
          <p:cNvSpPr txBox="1"/>
          <p:nvPr/>
        </p:nvSpPr>
        <p:spPr>
          <a:xfrm>
            <a:off x="5961522" y="26611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28D4209-AA91-44F4-8607-A5916B4C8954}"/>
              </a:ext>
            </a:extLst>
          </p:cNvPr>
          <p:cNvSpPr txBox="1"/>
          <p:nvPr/>
        </p:nvSpPr>
        <p:spPr>
          <a:xfrm>
            <a:off x="7020605" y="265616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44F062A-AB88-4CAC-A491-ADB1A0A2396F}"/>
              </a:ext>
            </a:extLst>
          </p:cNvPr>
          <p:cNvSpPr txBox="1"/>
          <p:nvPr/>
        </p:nvSpPr>
        <p:spPr>
          <a:xfrm>
            <a:off x="8092388" y="26511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3AFB190-545F-41F0-9440-9989877CC33E}"/>
              </a:ext>
            </a:extLst>
          </p:cNvPr>
          <p:cNvSpPr txBox="1"/>
          <p:nvPr/>
        </p:nvSpPr>
        <p:spPr>
          <a:xfrm>
            <a:off x="4635963" y="424779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1CEF081-DEE1-4C3F-A5B9-95FED6A689D4}"/>
              </a:ext>
            </a:extLst>
          </p:cNvPr>
          <p:cNvSpPr txBox="1"/>
          <p:nvPr/>
        </p:nvSpPr>
        <p:spPr>
          <a:xfrm>
            <a:off x="6984289" y="4980119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4020038-D5DD-4D54-9935-663429A25C1D}"/>
              </a:ext>
            </a:extLst>
          </p:cNvPr>
          <p:cNvSpPr txBox="1"/>
          <p:nvPr/>
        </p:nvSpPr>
        <p:spPr>
          <a:xfrm>
            <a:off x="8973013" y="445734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xmlns="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2 rồi nêu số còn thiếu.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D5E829C-4840-4264-9C3A-2F0F5FAD7FC7}"/>
              </a:ext>
            </a:extLst>
          </p:cNvPr>
          <p:cNvGrpSpPr/>
          <p:nvPr/>
        </p:nvGrpSpPr>
        <p:grpSpPr>
          <a:xfrm>
            <a:off x="730152" y="1360693"/>
            <a:ext cx="10707059" cy="4529530"/>
            <a:chOff x="730152" y="1360693"/>
            <a:chExt cx="10707059" cy="45295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271D381-CC1B-4732-AF9F-AEE16B43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1360693"/>
              <a:ext cx="10707059" cy="45295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5F0CE3A-C1D2-4F38-9EA7-3397C9E40837}"/>
                </a:ext>
              </a:extLst>
            </p:cNvPr>
            <p:cNvSpPr txBox="1"/>
            <p:nvPr/>
          </p:nvSpPr>
          <p:spPr>
            <a:xfrm>
              <a:off x="977942" y="3855192"/>
              <a:ext cx="3670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Hai, bốn, sáu,..., mười tám, hai mươi.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2D77D51-6013-4FAD-9559-F8397DAF040D}"/>
              </a:ext>
            </a:extLst>
          </p:cNvPr>
          <p:cNvSpPr txBox="1"/>
          <p:nvPr/>
        </p:nvSpPr>
        <p:spPr>
          <a:xfrm>
            <a:off x="8439225" y="3255772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9B62C0A-AA9C-4382-A6BB-57B67F3DB7C4}"/>
              </a:ext>
            </a:extLst>
          </p:cNvPr>
          <p:cNvSpPr txBox="1"/>
          <p:nvPr/>
        </p:nvSpPr>
        <p:spPr>
          <a:xfrm>
            <a:off x="9368832" y="325577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57AB279-9B25-4CDA-B9E2-BE426E9FF2D1}"/>
              </a:ext>
            </a:extLst>
          </p:cNvPr>
          <p:cNvSpPr txBox="1"/>
          <p:nvPr/>
        </p:nvSpPr>
        <p:spPr>
          <a:xfrm>
            <a:off x="10256907" y="391480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00F4CD-3551-4CA0-8AD6-4BA917E55EB9}"/>
              </a:ext>
            </a:extLst>
          </p:cNvPr>
          <p:cNvSpPr txBox="1"/>
          <p:nvPr/>
        </p:nvSpPr>
        <p:spPr>
          <a:xfrm>
            <a:off x="9833167" y="479659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EF86A39-59C3-4467-9587-5F8F5C2B69AA}"/>
              </a:ext>
            </a:extLst>
          </p:cNvPr>
          <p:cNvSpPr txBox="1"/>
          <p:nvPr/>
        </p:nvSpPr>
        <p:spPr>
          <a:xfrm>
            <a:off x="8829867" y="509436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16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337</Words>
  <Application>Microsoft Office PowerPoint</Application>
  <PresentationFormat>Custom</PresentationFormat>
  <Paragraphs>156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TOSHIBA</cp:lastModifiedBy>
  <cp:revision>152</cp:revision>
  <dcterms:created xsi:type="dcterms:W3CDTF">2021-06-02T01:34:28Z</dcterms:created>
  <dcterms:modified xsi:type="dcterms:W3CDTF">2022-02-20T14:53:59Z</dcterms:modified>
</cp:coreProperties>
</file>