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microsoft.com/office/2007/relationships/hdphoto" Target="../media/hdphoto3.wdp"/><Relationship Id="rId21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5.png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719459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 animBg="1"/>
      <p:bldP spid="63" grpId="0" animBg="1"/>
      <p:bldP spid="64" grpId="0"/>
      <p:bldP spid="67" grpId="0" animBg="1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66076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680726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878051"/>
                  </p:ext>
                </p:extLst>
              </p:nvPr>
            </p:nvGraphicFramePr>
            <p:xfrm>
              <a:off x="3277012" y="227888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5878051"/>
                  </p:ext>
                </p:extLst>
              </p:nvPr>
            </p:nvGraphicFramePr>
            <p:xfrm>
              <a:off x="3277012" y="227888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17" t="-1523" r="-368817" b="-62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4867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350556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350058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349560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349062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349062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2459061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2353206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2385727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2018812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2048005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1849938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3398757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1841463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1946464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3449953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1928115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1959876"/>
            <a:ext cx="2590800" cy="23431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-3376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1833705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111593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1115934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1432084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2533437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3551740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3605981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2497561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1397868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267</Words>
  <Application>Microsoft Office PowerPoint</Application>
  <PresentationFormat>Màn hình rộng</PresentationFormat>
  <Paragraphs>68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167</cp:revision>
  <dcterms:created xsi:type="dcterms:W3CDTF">2021-06-02T01:34:28Z</dcterms:created>
  <dcterms:modified xsi:type="dcterms:W3CDTF">2024-01-09T10:45:41Z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2024-01-09T10:43:29Z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27a6b318-e127-44ed-95da-ba61d2b37a7e</vt:lpwstr>
  </property>
  <property fmtid="{D5CDD505-2E9C-101B-9397-08002B2CF9AE}" pid="8" name="MSIP_Label_defa4170-0d19-0005-0004-bc88714345d2_ContentBits">
    <vt:lpwstr>0</vt:lpwstr>
  </property>
</Properties>
</file>