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2" r:id="rId4"/>
    <p:sldId id="293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= 25 (ống hút)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2585690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166</Words>
  <Application>Microsoft Office PowerPoint</Application>
  <PresentationFormat>Màn hình rộng</PresentationFormat>
  <Paragraphs>62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166</cp:revision>
  <dcterms:created xsi:type="dcterms:W3CDTF">2021-06-02T01:34:28Z</dcterms:created>
  <dcterms:modified xsi:type="dcterms:W3CDTF">2024-01-09T10:48:16Z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2024-01-09T10:47:06Z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4f1db3f0-7162-431c-8735-2abe00aca214</vt:lpwstr>
  </property>
  <property fmtid="{D5CDD505-2E9C-101B-9397-08002B2CF9AE}" pid="8" name="MSIP_Label_defa4170-0d19-0005-0004-bc88714345d2_ContentBits">
    <vt:lpwstr>0</vt:lpwstr>
  </property>
</Properties>
</file>