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4" grpId="0" animBg="1"/>
      <p:bldP spid="35" grpId="0" animBg="1"/>
      <p:bldP spid="36" grpId="0" build="p"/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268</Words>
  <Application>Microsoft Office PowerPoint</Application>
  <PresentationFormat>Màn hình rộng</PresentationFormat>
  <Paragraphs>102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Cambria Math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159</cp:revision>
  <dcterms:created xsi:type="dcterms:W3CDTF">2021-06-02T01:34:28Z</dcterms:created>
  <dcterms:modified xsi:type="dcterms:W3CDTF">2024-01-09T10:57:13Z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2024-01-09T10:57:13Z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09f2c19b-e2bd-43ed-b82d-b0c4cfdff030</vt:lpwstr>
  </property>
  <property fmtid="{D5CDD505-2E9C-101B-9397-08002B2CF9AE}" pid="8" name="MSIP_Label_defa4170-0d19-0005-0004-bc88714345d2_ContentBits">
    <vt:lpwstr>0</vt:lpwstr>
  </property>
</Properties>
</file>