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0" r:id="rId2"/>
    <p:sldId id="346" r:id="rId3"/>
    <p:sldId id="349" r:id="rId4"/>
    <p:sldId id="350" r:id="rId5"/>
    <p:sldId id="351" r:id="rId6"/>
    <p:sldId id="353" r:id="rId7"/>
    <p:sldId id="347" r:id="rId8"/>
    <p:sldId id="354" r:id="rId9"/>
    <p:sldId id="365" r:id="rId10"/>
    <p:sldId id="373" r:id="rId11"/>
    <p:sldId id="374" r:id="rId12"/>
    <p:sldId id="375" r:id="rId13"/>
    <p:sldId id="366" r:id="rId14"/>
    <p:sldId id="367" r:id="rId15"/>
    <p:sldId id="369" r:id="rId16"/>
    <p:sldId id="370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0074" autoAdjust="0"/>
    <p:restoredTop sz="94660"/>
  </p:normalViewPr>
  <p:slideViewPr>
    <p:cSldViewPr snapToGrid="0">
      <p:cViewPr varScale="1">
        <p:scale>
          <a:sx n="61" d="100"/>
          <a:sy n="61" d="100"/>
        </p:scale>
        <p:origin x="3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30913-ED9F-46E7-81CA-A8F513B6B455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A7677-5C05-47D7-B578-68FFEC535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4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77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00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70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45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2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3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6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7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5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50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4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2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4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4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85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1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0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8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2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5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8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82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14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4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12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8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1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8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9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2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66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5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4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8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7AC55FD9-9B83-420E-B39D-D7B385B4851A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01" y="457199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0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9.jpg"/><Relationship Id="rId7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2.emf"/><Relationship Id="rId12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emf"/><Relationship Id="rId11" Type="http://schemas.openxmlformats.org/officeDocument/2006/relationships/audio" Target="../media/audio3.wav"/><Relationship Id="rId5" Type="http://schemas.openxmlformats.org/officeDocument/2006/relationships/image" Target="../media/image9.jpg"/><Relationship Id="rId10" Type="http://schemas.microsoft.com/office/2007/relationships/hdphoto" Target="../media/hdphoto6.wdp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emf"/><Relationship Id="rId11" Type="http://schemas.openxmlformats.org/officeDocument/2006/relationships/audio" Target="../media/audio4.wav"/><Relationship Id="rId5" Type="http://schemas.openxmlformats.org/officeDocument/2006/relationships/image" Target="../media/image31.emf"/><Relationship Id="rId10" Type="http://schemas.openxmlformats.org/officeDocument/2006/relationships/audio" Target="../media/audio3.wav"/><Relationship Id="rId4" Type="http://schemas.openxmlformats.org/officeDocument/2006/relationships/image" Target="../media/image9.jp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emf"/><Relationship Id="rId11" Type="http://schemas.openxmlformats.org/officeDocument/2006/relationships/audio" Target="../media/audio4.wav"/><Relationship Id="rId5" Type="http://schemas.openxmlformats.org/officeDocument/2006/relationships/image" Target="../media/image31.emf"/><Relationship Id="rId10" Type="http://schemas.openxmlformats.org/officeDocument/2006/relationships/audio" Target="../media/audio3.wav"/><Relationship Id="rId4" Type="http://schemas.openxmlformats.org/officeDocument/2006/relationships/image" Target="../media/image9.jp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17.gif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9.jp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9.jpg"/><Relationship Id="rId9" Type="http://schemas.microsoft.com/office/2007/relationships/hdphoto" Target="../media/hdphoto3.wdp"/><Relationship Id="rId1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17.gif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9.jp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jp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gif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microsoft.com/office/2007/relationships/hdphoto" Target="../media/hdphoto6.wdp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F89126-21BB-4A8C-B269-C1F1220D6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901" y="2731602"/>
            <a:ext cx="4743099" cy="4176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6B572F-BF27-468B-B895-D8AFF86DE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2500" y="1633124"/>
            <a:ext cx="1932599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999E2A-E5A9-4057-994C-690B0224A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2096" y="45168"/>
            <a:ext cx="3432345" cy="1585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77EE3A-4A3B-492B-968D-5AF8C4E353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3297" y="2360600"/>
            <a:ext cx="5169856" cy="175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5A85295-E40C-4B3C-AE73-F9C8A24C13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9697" y="3999319"/>
            <a:ext cx="253615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1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506200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55136BBA-7FFB-4213-AD29-A6350B7F6FEB}"/>
              </a:ext>
            </a:extLst>
          </p:cNvPr>
          <p:cNvGrpSpPr/>
          <p:nvPr/>
        </p:nvGrpSpPr>
        <p:grpSpPr>
          <a:xfrm>
            <a:off x="1675782" y="123826"/>
            <a:ext cx="9487517" cy="1172468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xmlns="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xmlns="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xmlns="" id="{6D4EECDD-791E-4809-A52D-71B7CDDAD0FB}"/>
              </a:ext>
            </a:extLst>
          </p:cNvPr>
          <p:cNvSpPr/>
          <p:nvPr/>
        </p:nvSpPr>
        <p:spPr>
          <a:xfrm>
            <a:off x="1656513" y="156117"/>
            <a:ext cx="986325" cy="110675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xmlns="" id="{DEAA0713-8BB8-46B2-A354-C14AAE2EDC50}"/>
              </a:ext>
            </a:extLst>
          </p:cNvPr>
          <p:cNvSpPr txBox="1"/>
          <p:nvPr/>
        </p:nvSpPr>
        <p:spPr>
          <a:xfrm>
            <a:off x="2750730" y="275788"/>
            <a:ext cx="879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938E656-69DE-47C2-B24C-3BE823D51F01}"/>
              </a:ext>
            </a:extLst>
          </p:cNvPr>
          <p:cNvSpPr txBox="1"/>
          <p:nvPr/>
        </p:nvSpPr>
        <p:spPr>
          <a:xfrm>
            <a:off x="1761893" y="151656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2         B. 8       C. 4      D. 6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1A5CE75-CDED-481F-AACB-ED73BBBB2735}"/>
              </a:ext>
            </a:extLst>
          </p:cNvPr>
          <p:cNvSpPr txBox="1"/>
          <p:nvPr/>
        </p:nvSpPr>
        <p:spPr>
          <a:xfrm>
            <a:off x="1873405" y="362414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2900         B. 2850       C. 2840      D. 2800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C21BAA3-837F-4A52-AC44-EBA36681FE76}"/>
              </a:ext>
            </a:extLst>
          </p:cNvPr>
          <p:cNvSpPr/>
          <p:nvPr/>
        </p:nvSpPr>
        <p:spPr>
          <a:xfrm>
            <a:off x="5140712" y="2676293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119D5E16-599A-45FA-AC66-4CFAAE4904FD}"/>
              </a:ext>
            </a:extLst>
          </p:cNvPr>
          <p:cNvSpPr/>
          <p:nvPr/>
        </p:nvSpPr>
        <p:spPr>
          <a:xfrm>
            <a:off x="4404732" y="4783873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11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5754029"/>
            <a:ext cx="1648650" cy="138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76" y="5798633"/>
            <a:ext cx="1859673" cy="15662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xmlns="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xmlns="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xmlns="" id="{6D4EECDD-791E-4809-A52D-71B7CDDAD0FB}"/>
              </a:ext>
            </a:extLst>
          </p:cNvPr>
          <p:cNvSpPr/>
          <p:nvPr/>
        </p:nvSpPr>
        <p:spPr>
          <a:xfrm>
            <a:off x="1499235" y="2476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xmlns="" id="{DEAA0713-8BB8-46B2-A354-C14AAE2EDC50}"/>
              </a:ext>
            </a:extLst>
          </p:cNvPr>
          <p:cNvSpPr txBox="1"/>
          <p:nvPr/>
        </p:nvSpPr>
        <p:spPr>
          <a:xfrm>
            <a:off x="2324195" y="254879"/>
            <a:ext cx="95153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 bạn Mai, Nam, Việt và Rô – Bốt cùng chơi “đuổi hình bắt chữ” và lần lượt nhận được số điểm là 2150 điểm, 1650 điểm, 2300 điểm và 1850 điểm.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BB9DF5A-84FB-430D-AB75-6E2B07FF876D}"/>
              </a:ext>
            </a:extLst>
          </p:cNvPr>
          <p:cNvSpPr txBox="1"/>
          <p:nvPr/>
        </p:nvSpPr>
        <p:spPr>
          <a:xfrm>
            <a:off x="1260089" y="2107581"/>
            <a:ext cx="10515600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Hỏi:         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Bạn nào nhận được số điểm cao nhất?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Những bạn nào nhận được nhiều hơn 2000 điểm?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Những bạn nào nhận được ít hơn 2000 điểm?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E77BBAC-AEA4-4A37-A687-D9E93D306D14}"/>
              </a:ext>
            </a:extLst>
          </p:cNvPr>
          <p:cNvSpPr txBox="1"/>
          <p:nvPr/>
        </p:nvSpPr>
        <p:spPr>
          <a:xfrm>
            <a:off x="1650380" y="3155795"/>
            <a:ext cx="9813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Việt nhận được số điểm cao nhất là: 2300 điểm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E0E3BA5-7E8D-4465-B75E-F8E5D3F219C8}"/>
              </a:ext>
            </a:extLst>
          </p:cNvPr>
          <p:cNvSpPr txBox="1"/>
          <p:nvPr/>
        </p:nvSpPr>
        <p:spPr>
          <a:xfrm>
            <a:off x="1260088" y="4282068"/>
            <a:ext cx="10887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nhiều hơn 2000 điểm là: Việt, Mai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E8392ED-5AAB-4298-9D82-A28677F3F6D7}"/>
              </a:ext>
            </a:extLst>
          </p:cNvPr>
          <p:cNvSpPr txBox="1"/>
          <p:nvPr/>
        </p:nvSpPr>
        <p:spPr>
          <a:xfrm>
            <a:off x="1137424" y="5307981"/>
            <a:ext cx="11723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ít hơn 2000 điểm là: Rô-bốt, Nam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97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5754029"/>
            <a:ext cx="1648650" cy="138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76" y="5798633"/>
            <a:ext cx="1859673" cy="15662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xmlns="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xmlns="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xmlns="" id="{6D4EECDD-791E-4809-A52D-71B7CDDAD0FB}"/>
              </a:ext>
            </a:extLst>
          </p:cNvPr>
          <p:cNvSpPr/>
          <p:nvPr/>
        </p:nvSpPr>
        <p:spPr>
          <a:xfrm>
            <a:off x="1499235" y="2476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xmlns="" id="{DEAA0713-8BB8-46B2-A354-C14AAE2EDC50}"/>
              </a:ext>
            </a:extLst>
          </p:cNvPr>
          <p:cNvSpPr txBox="1"/>
          <p:nvPr/>
        </p:nvSpPr>
        <p:spPr>
          <a:xfrm>
            <a:off x="2324196" y="254879"/>
            <a:ext cx="8971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 giá sách có một bộ sách gồm 8 cuốn được đánh số từ I đến VIII. Bố của Mai đã lấy 2 cuốn sách để đọc. Hỏi đó là những cuốn được đánh số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221F920-B47D-451D-BFF2-4A83CFAFB9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8728" y="2075521"/>
            <a:ext cx="5058471" cy="30350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3F49D6C-C9F5-428D-9D46-7937A455A6D6}"/>
              </a:ext>
            </a:extLst>
          </p:cNvPr>
          <p:cNvSpPr txBox="1"/>
          <p:nvPr/>
        </p:nvSpPr>
        <p:spPr>
          <a:xfrm>
            <a:off x="691376" y="2430966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I; II; IV; V; VII; VIII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7719030-3F07-4FB3-97E7-4D04C48D65AB}"/>
              </a:ext>
            </a:extLst>
          </p:cNvPr>
          <p:cNvSpPr txBox="1"/>
          <p:nvPr/>
        </p:nvSpPr>
        <p:spPr>
          <a:xfrm>
            <a:off x="691376" y="3757961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 của Mai lấy 2 cuốn sách: III; VI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0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F509AE-3E77-416E-9EA7-2553B94A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8" b="89965" l="10000" r="90000">
                        <a14:foregroundMark x1="35000" y1="43291" x2="60700" y2="41890"/>
                        <a14:foregroundMark x1="65700" y1="74679" x2="69100" y2="79697"/>
                        <a14:foregroundMark x1="30000" y1="73279" x2="30000" y2="76896"/>
                        <a14:foregroundMark x1="37700" y1="9685" x2="41500" y2="10268"/>
                        <a14:foregroundMark x1="38100" y1="9218" x2="38100" y2="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0234" y="1219200"/>
            <a:ext cx="800233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8E60598-3015-43DF-A8D8-325EA261539F}"/>
              </a:ext>
            </a:extLst>
          </p:cNvPr>
          <p:cNvSpPr/>
          <p:nvPr/>
        </p:nvSpPr>
        <p:spPr>
          <a:xfrm>
            <a:off x="-4876800" y="4095750"/>
            <a:ext cx="3810000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5979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E2F2586-05CD-46BD-8C24-01A05F7690E6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6B70F8F7-38EC-4879-A90B-0C400EE96816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347637A2-8E19-4BE2-A1A6-710D619B17D8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D747FA0E-F6EE-4E76-B398-76D841FCE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9FB5A22-4CEC-4272-B526-04EA28E4C296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657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3" name="DapAnB - 9Slide.vn">
            <a:extLst>
              <a:ext uri="{FF2B5EF4-FFF2-40B4-BE49-F238E27FC236}">
                <a16:creationId xmlns:a16="http://schemas.microsoft.com/office/drawing/2014/main" xmlns="" id="{46E8F2B5-826B-4180-9AF8-5E9CC623476A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24C33B13-E839-4869-B048-03C930A888C0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xmlns="" id="{470D7712-52B3-4B87-A567-420F7E9639C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xmlns="" id="{725C6BBA-19E3-4FAE-9CC5-BBBAEA4D46C1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8BA5211F-F1BC-46C4-9F00-8573AB82D0BF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41BEB1F3-E4CC-414A-853E-48E1CF448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0101B31D-4A19-451F-9CF3-5B0DF3E5F067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31" name="DapAnC - 9Slide.vn">
            <a:extLst>
              <a:ext uri="{FF2B5EF4-FFF2-40B4-BE49-F238E27FC236}">
                <a16:creationId xmlns:a16="http://schemas.microsoft.com/office/drawing/2014/main" xmlns="" id="{0E7C53E4-BE2D-4378-936E-4DB635709BDC}"/>
              </a:ext>
            </a:extLst>
          </p:cNvPr>
          <p:cNvGrpSpPr/>
          <p:nvPr/>
        </p:nvGrpSpPr>
        <p:grpSpPr>
          <a:xfrm>
            <a:off x="3058160" y="5105193"/>
            <a:ext cx="6764020" cy="142218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6C99A1D2-021C-48ED-810C-B46A142CF9C2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B4E4E081-7068-4676-BCA0-1CECE0E5EA45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xmlns="" id="{CCDE86DA-EF7E-4B2D-9920-1BB485B1F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B4B5BF64-5667-4B25-B3DF-7A34A1B8D3CB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5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44" name="Rectangle: Rounded Corners 11">
            <a:extLst>
              <a:ext uri="{FF2B5EF4-FFF2-40B4-BE49-F238E27FC236}">
                <a16:creationId xmlns:a16="http://schemas.microsoft.com/office/drawing/2014/main" xmlns="" id="{2580317B-E145-4454-82E6-9D2F4B6B9A8F}"/>
              </a:ext>
            </a:extLst>
          </p:cNvPr>
          <p:cNvSpPr/>
          <p:nvPr/>
        </p:nvSpPr>
        <p:spPr>
          <a:xfrm>
            <a:off x="8200390" y="3169285"/>
            <a:ext cx="384937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: Rounded Corners 11">
            <a:extLst>
              <a:ext uri="{FF2B5EF4-FFF2-40B4-BE49-F238E27FC236}">
                <a16:creationId xmlns:a16="http://schemas.microsoft.com/office/drawing/2014/main" xmlns="" id="{81CB916F-7476-4A2C-B782-85EE5AEFF064}"/>
              </a:ext>
            </a:extLst>
          </p:cNvPr>
          <p:cNvSpPr/>
          <p:nvPr/>
        </p:nvSpPr>
        <p:spPr>
          <a:xfrm>
            <a:off x="5198745" y="5233670"/>
            <a:ext cx="426339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 Box 55">
            <a:extLst>
              <a:ext uri="{FF2B5EF4-FFF2-40B4-BE49-F238E27FC236}">
                <a16:creationId xmlns:a16="http://schemas.microsoft.com/office/drawing/2014/main" xmlns="" id="{A756D7BE-1C07-4F77-8693-4C48254B74B8}"/>
              </a:ext>
            </a:extLst>
          </p:cNvPr>
          <p:cNvSpPr txBox="1"/>
          <p:nvPr/>
        </p:nvSpPr>
        <p:spPr>
          <a:xfrm>
            <a:off x="9330372" y="322741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 Box 64">
            <a:extLst>
              <a:ext uri="{FF2B5EF4-FFF2-40B4-BE49-F238E27FC236}">
                <a16:creationId xmlns:a16="http://schemas.microsoft.com/office/drawing/2014/main" xmlns="" id="{05D1BEA9-04EC-4CA6-983A-54AA94870610}"/>
              </a:ext>
            </a:extLst>
          </p:cNvPr>
          <p:cNvSpPr txBox="1"/>
          <p:nvPr/>
        </p:nvSpPr>
        <p:spPr>
          <a:xfrm>
            <a:off x="6392231" y="5367403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49" name="DapAnA - 9Slide.vn">
            <a:extLst>
              <a:ext uri="{FF2B5EF4-FFF2-40B4-BE49-F238E27FC236}">
                <a16:creationId xmlns:a16="http://schemas.microsoft.com/office/drawing/2014/main" xmlns="" id="{448C66F0-D20F-44B1-AA3D-5138FEBAF0CA}"/>
              </a:ext>
            </a:extLst>
          </p:cNvPr>
          <p:cNvGrpSpPr/>
          <p:nvPr/>
        </p:nvGrpSpPr>
        <p:grpSpPr>
          <a:xfrm>
            <a:off x="357505" y="3012440"/>
            <a:ext cx="5955665" cy="1422400"/>
            <a:chOff x="609600" y="3061123"/>
            <a:chExt cx="5044329" cy="142187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E0A8A7F2-191E-40AF-A299-77E7608997C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xmlns="" id="{E82E5B39-DA10-4C7C-A286-F5A001087C04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xmlns="" id="{F3926AAE-4015-4BB2-834A-BD72E73DDE60}"/>
                  </a:ext>
                </a:extLst>
              </p:cNvPr>
              <p:cNvSpPr/>
              <p:nvPr/>
            </p:nvSpPr>
            <p:spPr>
              <a:xfrm>
                <a:off x="3658403" y="3486362"/>
                <a:ext cx="6884275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1EC3EC90-769C-49E0-86C3-6A2F4787C394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D7378430-CC25-4A14-A149-E0EA20CE2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DEADDC18-24EF-45D6-AFBE-ABA7A4E3A1C5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59" name="Text Box 53">
            <a:extLst>
              <a:ext uri="{FF2B5EF4-FFF2-40B4-BE49-F238E27FC236}">
                <a16:creationId xmlns:a16="http://schemas.microsoft.com/office/drawing/2014/main" xmlns="" id="{7314BC77-6106-471C-9467-C0DBCEB2803D}"/>
              </a:ext>
            </a:extLst>
          </p:cNvPr>
          <p:cNvSpPr txBox="1"/>
          <p:nvPr/>
        </p:nvSpPr>
        <p:spPr>
          <a:xfrm>
            <a:off x="3106434" y="322639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60" name="ChuaChinhXac - 9Slide.vn">
            <a:extLst>
              <a:ext uri="{FF2B5EF4-FFF2-40B4-BE49-F238E27FC236}">
                <a16:creationId xmlns:a16="http://schemas.microsoft.com/office/drawing/2014/main" xmlns="" id="{DF60F881-ED25-488C-8C90-6A5D8B2F5357}"/>
              </a:ext>
            </a:extLst>
          </p:cNvPr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7CA966D4-2374-4A0A-8FB6-60A6167EF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116CFCD3-805F-4EBD-9696-1786F10AE573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FFCE34D3-0CC4-4F13-94C0-40367DA96B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4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6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/>
          <p:bldP spid="46" grpId="1"/>
          <p:bldP spid="47" grpId="0"/>
          <p:bldP spid="47" grpId="1"/>
          <p:bldP spid="5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4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6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/>
          <p:bldP spid="46" grpId="1"/>
          <p:bldP spid="47" grpId="0"/>
          <p:bldP spid="47" grpId="1"/>
          <p:bldP spid="5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80FB73D0-BCDC-4FAD-9CC1-F3D68B9067A6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9ADD6E8A-9289-4695-B1CD-0729FCDA59DD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1BDD211C-337D-4F75-87D3-D836064F894B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F69370C1-D9CD-4E37-8BDD-D3BCDBF5E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D840608-1032-4C27-8EA5-E7561C18C8D9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9 789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42" name="DapAnB - 9Slide.vn">
            <a:extLst>
              <a:ext uri="{FF2B5EF4-FFF2-40B4-BE49-F238E27FC236}">
                <a16:creationId xmlns:a16="http://schemas.microsoft.com/office/drawing/2014/main" xmlns="" id="{FA9F0543-26B5-4117-8649-3C230E49D873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CF515275-7600-4786-AB20-60EDA60039C2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xmlns="" id="{5746D348-690A-406D-9E1A-8DEDDB581505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xmlns="" id="{D973833A-97CE-4E96-8D29-BD3CE5EC6D6E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40E8CD32-183C-4BC1-9A1D-FC3E9570CBC4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xmlns="" id="{981C19BF-AC20-4E14-8C40-A5694A2A2D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11DC9C8D-5134-4857-8B78-54B0AAD3A13E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sp>
        <p:nvSpPr>
          <p:cNvPr id="67" name="Rectangle: Rounded Corners 11">
            <a:extLst>
              <a:ext uri="{FF2B5EF4-FFF2-40B4-BE49-F238E27FC236}">
                <a16:creationId xmlns:a16="http://schemas.microsoft.com/office/drawing/2014/main" xmlns="" id="{BC8E3252-5115-45CB-90C4-F10A3006AD20}"/>
              </a:ext>
            </a:extLst>
          </p:cNvPr>
          <p:cNvSpPr/>
          <p:nvPr/>
        </p:nvSpPr>
        <p:spPr>
          <a:xfrm>
            <a:off x="8010525" y="3169285"/>
            <a:ext cx="3869055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 Box 55">
            <a:extLst>
              <a:ext uri="{FF2B5EF4-FFF2-40B4-BE49-F238E27FC236}">
                <a16:creationId xmlns:a16="http://schemas.microsoft.com/office/drawing/2014/main" xmlns="" id="{9529B4EF-A9D4-4DF4-9FEB-F9F8757D7DD4}"/>
              </a:ext>
            </a:extLst>
          </p:cNvPr>
          <p:cNvSpPr txBox="1"/>
          <p:nvPr/>
        </p:nvSpPr>
        <p:spPr>
          <a:xfrm>
            <a:off x="9220835" y="342201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grpSp>
        <p:nvGrpSpPr>
          <p:cNvPr id="69" name="DapAnA - 9Slide.vn">
            <a:extLst>
              <a:ext uri="{FF2B5EF4-FFF2-40B4-BE49-F238E27FC236}">
                <a16:creationId xmlns:a16="http://schemas.microsoft.com/office/drawing/2014/main" xmlns="" id="{03328DBA-0EF1-4B70-9AF4-E2F634AE8C17}"/>
              </a:ext>
            </a:extLst>
          </p:cNvPr>
          <p:cNvGrpSpPr/>
          <p:nvPr/>
        </p:nvGrpSpPr>
        <p:grpSpPr>
          <a:xfrm>
            <a:off x="3624580" y="5357495"/>
            <a:ext cx="5899785" cy="1422400"/>
            <a:chOff x="609600" y="3061123"/>
            <a:chExt cx="5044329" cy="142187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198EEB17-6CFA-4A4F-8656-FA10D24FBDF3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xmlns="" id="{C4EEDE2B-82FE-46FA-AD9D-5EC49FAF1A77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xmlns="" id="{48B73F4B-DFFD-4CBA-AAF3-831D2A9B559C}"/>
                  </a:ext>
                </a:extLst>
              </p:cNvPr>
              <p:cNvSpPr/>
              <p:nvPr/>
            </p:nvSpPr>
            <p:spPr>
              <a:xfrm>
                <a:off x="3482829" y="3512896"/>
                <a:ext cx="6853719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ECCEF075-662A-4C54-9580-8C90A8E0C172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xmlns="" id="{4744B3C0-4622-4C07-9D35-F55397678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xmlns="" id="{E5E16FB2-2134-45C9-9006-C23173198C0B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76" name="Text Box 53">
            <a:extLst>
              <a:ext uri="{FF2B5EF4-FFF2-40B4-BE49-F238E27FC236}">
                <a16:creationId xmlns:a16="http://schemas.microsoft.com/office/drawing/2014/main" xmlns="" id="{7E438362-96B3-4DD7-AA28-816D4D5A424A}"/>
              </a:ext>
            </a:extLst>
          </p:cNvPr>
          <p:cNvSpPr txBox="1"/>
          <p:nvPr/>
        </p:nvSpPr>
        <p:spPr>
          <a:xfrm>
            <a:off x="7096868" y="5626426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grpSp>
        <p:nvGrpSpPr>
          <p:cNvPr id="77" name="DapAnC - 9Slide.vn">
            <a:extLst>
              <a:ext uri="{FF2B5EF4-FFF2-40B4-BE49-F238E27FC236}">
                <a16:creationId xmlns:a16="http://schemas.microsoft.com/office/drawing/2014/main" xmlns="" id="{19C50733-98D1-4142-AAED-CCD8FABCC6C8}"/>
              </a:ext>
            </a:extLst>
          </p:cNvPr>
          <p:cNvGrpSpPr/>
          <p:nvPr/>
        </p:nvGrpSpPr>
        <p:grpSpPr>
          <a:xfrm>
            <a:off x="450215" y="3071495"/>
            <a:ext cx="5630545" cy="142240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xmlns="" id="{CE952EE1-C913-403E-B8BB-E09878F91EC1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E147B12B-D1AD-414D-AB2A-9AC33D3659DF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xmlns="" id="{84E1423D-71BC-445F-BAEF-EDBC88ACA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="" id="{C801AFBB-F43B-4015-8CBD-2D860668FE97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4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82" name="Rectangle: Rounded Corners 11">
            <a:extLst>
              <a:ext uri="{FF2B5EF4-FFF2-40B4-BE49-F238E27FC236}">
                <a16:creationId xmlns:a16="http://schemas.microsoft.com/office/drawing/2014/main" xmlns="" id="{B15E17C1-DF58-4942-A58D-3F664F987418}"/>
              </a:ext>
            </a:extLst>
          </p:cNvPr>
          <p:cNvSpPr/>
          <p:nvPr/>
        </p:nvSpPr>
        <p:spPr>
          <a:xfrm>
            <a:off x="2515235" y="3211195"/>
            <a:ext cx="331851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 Box 64">
            <a:extLst>
              <a:ext uri="{FF2B5EF4-FFF2-40B4-BE49-F238E27FC236}">
                <a16:creationId xmlns:a16="http://schemas.microsoft.com/office/drawing/2014/main" xmlns="" id="{964B0A31-CC24-4DAE-AEB5-2DBACEE041FA}"/>
              </a:ext>
            </a:extLst>
          </p:cNvPr>
          <p:cNvSpPr txBox="1"/>
          <p:nvPr/>
        </p:nvSpPr>
        <p:spPr>
          <a:xfrm>
            <a:off x="3446145" y="3429000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84" name="ChuaChinhXac - 9Slide.vn">
            <a:extLst>
              <a:ext uri="{FF2B5EF4-FFF2-40B4-BE49-F238E27FC236}">
                <a16:creationId xmlns:a16="http://schemas.microsoft.com/office/drawing/2014/main" xmlns="" id="{21995FF7-09FC-4A54-A89B-EEED87C460B1}"/>
              </a:ext>
            </a:extLst>
          </p:cNvPr>
          <p:cNvGrpSpPr/>
          <p:nvPr/>
        </p:nvGrpSpPr>
        <p:grpSpPr>
          <a:xfrm>
            <a:off x="12669131" y="2360419"/>
            <a:ext cx="6200596" cy="4126860"/>
            <a:chOff x="12681831" y="2352799"/>
            <a:chExt cx="6200596" cy="412686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xmlns="" id="{3A4175A2-5CE6-46F8-A4B1-95C78EC5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0E63B4F5-15E6-4F11-B7DB-B6009E68EE5B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D3E7B96A-E073-48DC-8931-714309FF86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3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8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73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67" grpId="0" bldLvl="0" animBg="1"/>
          <p:bldP spid="67" grpId="1" bldLvl="0" animBg="1"/>
          <p:bldP spid="68" grpId="0"/>
          <p:bldP spid="68" grpId="1"/>
          <p:bldP spid="76" grpId="0"/>
          <p:bldP spid="82" grpId="0" bldLvl="0" animBg="1"/>
          <p:bldP spid="82" grpId="1" bldLvl="0" animBg="1"/>
          <p:bldP spid="83" grpId="0"/>
          <p:bldP spid="8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8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73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67" grpId="0" bldLvl="0" animBg="1"/>
          <p:bldP spid="67" grpId="1" bldLvl="0" animBg="1"/>
          <p:bldP spid="68" grpId="0"/>
          <p:bldP spid="68" grpId="1"/>
          <p:bldP spid="76" grpId="0"/>
          <p:bldP spid="82" grpId="0" bldLvl="0" animBg="1"/>
          <p:bldP spid="82" grpId="1" bldLvl="0" animBg="1"/>
          <p:bldP spid="83" grpId="0"/>
          <p:bldP spid="83" grpId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13E70607-77FD-4D87-A3D5-DF75C77A86E7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F38B388E-FD24-494D-831D-CC0BB985AC43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6FEBADAC-AFD1-430E-8AB7-14F646B62FD6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F046F3C7-E8A0-4383-AD46-1E25EAD5C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B14D8F7-574D-45E6-AB41-57C14EB2D815}"/>
              </a:ext>
            </a:extLst>
          </p:cNvPr>
          <p:cNvSpPr txBox="1"/>
          <p:nvPr/>
        </p:nvSpPr>
        <p:spPr>
          <a:xfrm>
            <a:off x="2765502" y="1157605"/>
            <a:ext cx="8799753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6 539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46" name="DapAnB - 9Slide.vn">
            <a:extLst>
              <a:ext uri="{FF2B5EF4-FFF2-40B4-BE49-F238E27FC236}">
                <a16:creationId xmlns:a16="http://schemas.microsoft.com/office/drawing/2014/main" xmlns="" id="{B7D9C844-B056-4B63-B653-5C1EB624252B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F91F0DF4-205A-4153-B8D4-22E16F3128F6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C69A233F-4178-424B-B8F3-9E630CB2C78B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9A7E3E6C-F1C5-41CB-A494-84349432A911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2D6761BB-718A-440A-9C99-1F90032B1523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xmlns="" id="{CD272184-4891-4008-8B9B-7816D46C2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260B21D9-9337-4E23-AD00-D354CF6CAEF2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sp>
        <p:nvSpPr>
          <p:cNvPr id="59" name="Rectangle: Rounded Corners 11">
            <a:extLst>
              <a:ext uri="{FF2B5EF4-FFF2-40B4-BE49-F238E27FC236}">
                <a16:creationId xmlns:a16="http://schemas.microsoft.com/office/drawing/2014/main" xmlns="" id="{67A79448-18C2-4424-81DF-726982ECC258}"/>
              </a:ext>
            </a:extLst>
          </p:cNvPr>
          <p:cNvSpPr/>
          <p:nvPr/>
        </p:nvSpPr>
        <p:spPr>
          <a:xfrm>
            <a:off x="8010525" y="3169285"/>
            <a:ext cx="3869055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 Box 55">
            <a:extLst>
              <a:ext uri="{FF2B5EF4-FFF2-40B4-BE49-F238E27FC236}">
                <a16:creationId xmlns:a16="http://schemas.microsoft.com/office/drawing/2014/main" xmlns="" id="{45D0CF7D-7592-4976-BE23-8F410210E892}"/>
              </a:ext>
            </a:extLst>
          </p:cNvPr>
          <p:cNvSpPr txBox="1"/>
          <p:nvPr/>
        </p:nvSpPr>
        <p:spPr>
          <a:xfrm>
            <a:off x="9220835" y="342201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grpSp>
        <p:nvGrpSpPr>
          <p:cNvPr id="62" name="DapAnA - 9Slide.vn">
            <a:extLst>
              <a:ext uri="{FF2B5EF4-FFF2-40B4-BE49-F238E27FC236}">
                <a16:creationId xmlns:a16="http://schemas.microsoft.com/office/drawing/2014/main" xmlns="" id="{D04CFF84-57DC-4ECF-BE51-5EDD0D3A972B}"/>
              </a:ext>
            </a:extLst>
          </p:cNvPr>
          <p:cNvGrpSpPr/>
          <p:nvPr/>
        </p:nvGrpSpPr>
        <p:grpSpPr>
          <a:xfrm>
            <a:off x="3624580" y="5357495"/>
            <a:ext cx="5899785" cy="1422400"/>
            <a:chOff x="609600" y="3061123"/>
            <a:chExt cx="5044329" cy="142187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289601EC-F4F2-42BF-8951-91786D1AE1B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xmlns="" id="{4CBCE106-25E8-4827-BB6A-7758114648F1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xmlns="" id="{C3A7FA13-665D-45F5-A3DA-568960BEC8DB}"/>
                  </a:ext>
                </a:extLst>
              </p:cNvPr>
              <p:cNvSpPr/>
              <p:nvPr/>
            </p:nvSpPr>
            <p:spPr>
              <a:xfrm>
                <a:off x="3482829" y="3512896"/>
                <a:ext cx="6853719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xmlns="" id="{2917CF60-9E44-4499-B728-02FF05D47B9F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xmlns="" id="{E38654CE-4310-400A-ABA9-103D85C16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FEDCC213-F9B8-4BEB-9575-4479B2694DF7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52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92" name="Text Box 53">
            <a:extLst>
              <a:ext uri="{FF2B5EF4-FFF2-40B4-BE49-F238E27FC236}">
                <a16:creationId xmlns:a16="http://schemas.microsoft.com/office/drawing/2014/main" xmlns="" id="{1287E8B4-5ACB-4E68-99A5-AC76CAC8E287}"/>
              </a:ext>
            </a:extLst>
          </p:cNvPr>
          <p:cNvSpPr txBox="1"/>
          <p:nvPr/>
        </p:nvSpPr>
        <p:spPr>
          <a:xfrm>
            <a:off x="6517005" y="571563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93" name="DapAnC - 9Slide.vn">
            <a:extLst>
              <a:ext uri="{FF2B5EF4-FFF2-40B4-BE49-F238E27FC236}">
                <a16:creationId xmlns:a16="http://schemas.microsoft.com/office/drawing/2014/main" xmlns="" id="{3C4827F3-C09A-4DE5-9290-5DCA52AC7F42}"/>
              </a:ext>
            </a:extLst>
          </p:cNvPr>
          <p:cNvGrpSpPr/>
          <p:nvPr/>
        </p:nvGrpSpPr>
        <p:grpSpPr>
          <a:xfrm>
            <a:off x="450215" y="3071495"/>
            <a:ext cx="5630545" cy="142240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xmlns="" id="{C488EA36-CB51-40A2-8F26-E06A3282E079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xmlns="" id="{71B36A7B-C09E-476C-8B5B-AA689B0C625E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xmlns="" id="{454A7F37-2A59-4E17-BAA7-C63E8B698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xmlns="" id="{1FDFE681-7B46-43FF-9F3E-042CA48CA15F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4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98" name="Rectangle: Rounded Corners 11">
            <a:extLst>
              <a:ext uri="{FF2B5EF4-FFF2-40B4-BE49-F238E27FC236}">
                <a16:creationId xmlns:a16="http://schemas.microsoft.com/office/drawing/2014/main" xmlns="" id="{2EC75D2C-EB98-4F3C-9F86-010AF1FBA9BA}"/>
              </a:ext>
            </a:extLst>
          </p:cNvPr>
          <p:cNvSpPr/>
          <p:nvPr/>
        </p:nvSpPr>
        <p:spPr>
          <a:xfrm>
            <a:off x="2515235" y="3211195"/>
            <a:ext cx="331851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Text Box 64">
            <a:extLst>
              <a:ext uri="{FF2B5EF4-FFF2-40B4-BE49-F238E27FC236}">
                <a16:creationId xmlns:a16="http://schemas.microsoft.com/office/drawing/2014/main" xmlns="" id="{82BB09A9-33DC-4BB2-8276-8424EC7C6F7C}"/>
              </a:ext>
            </a:extLst>
          </p:cNvPr>
          <p:cNvSpPr txBox="1"/>
          <p:nvPr/>
        </p:nvSpPr>
        <p:spPr>
          <a:xfrm>
            <a:off x="3446145" y="3429000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100" name="ChuaChinhXac - 9Slide.vn">
            <a:extLst>
              <a:ext uri="{FF2B5EF4-FFF2-40B4-BE49-F238E27FC236}">
                <a16:creationId xmlns:a16="http://schemas.microsoft.com/office/drawing/2014/main" xmlns="" id="{A9F1CA1B-5E00-4CBA-8FEE-AD5C7487D436}"/>
              </a:ext>
            </a:extLst>
          </p:cNvPr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xmlns="" id="{BBBFD732-3CE1-4804-93A3-1D12CDA13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0B2997AE-C6FD-4D27-800E-6B12F5616994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15D8C627-AF68-40FD-959D-F655C66DCC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903177 -0.0607407 " pathEditMode="relative" rAng="0" ptsTypes="" p14:bounceEnd="83000">
                                          <p:cBhvr>
                                            <p:cTn id="6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650833 0.0753704 " pathEditMode="relative" rAng="0" ptsTypes="" p14:bounceEnd="70000">
                                          <p:cBhvr>
                                            <p:cTn id="7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" y="-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9" grpId="0" bldLvl="0" animBg="1"/>
          <p:bldP spid="59" grpId="1" bldLvl="0" animBg="1"/>
          <p:bldP spid="60" grpId="0"/>
          <p:bldP spid="60" grpId="1"/>
          <p:bldP spid="92" grpId="0"/>
          <p:bldP spid="98" grpId="0" bldLvl="0" animBg="1"/>
          <p:bldP spid="98" grpId="1" bldLvl="0" animBg="1"/>
          <p:bldP spid="99" grpId="0"/>
          <p:bldP spid="9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903177 -0.0607407 " pathEditMode="relative" rAng="0" ptsTypes="">
                                          <p:cBhvr>
                                            <p:cTn id="6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650833 0.0753704 " pathEditMode="relative" rAng="0" ptsTypes="">
                                          <p:cBhvr>
                                            <p:cTn id="7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" y="-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9" grpId="0" bldLvl="0" animBg="1"/>
          <p:bldP spid="59" grpId="1" bldLvl="0" animBg="1"/>
          <p:bldP spid="60" grpId="0"/>
          <p:bldP spid="60" grpId="1"/>
          <p:bldP spid="92" grpId="0"/>
          <p:bldP spid="98" grpId="0" bldLvl="0" animBg="1"/>
          <p:bldP spid="98" grpId="1" bldLvl="0" animBg="1"/>
          <p:bldP spid="99" grpId="0"/>
          <p:bldP spid="99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18" y="144778"/>
            <a:ext cx="8414496" cy="4145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E2DA52-86D2-4EA5-AEA8-45F3CE2F5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0500" y="144778"/>
            <a:ext cx="3432345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8CF8E2-4B71-41B7-85BB-52D1BADAC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11825" y="1200150"/>
            <a:ext cx="8004049" cy="6858000"/>
          </a:xfrm>
          <a:prstGeom prst="rect">
            <a:avLst/>
          </a:prstGeom>
        </p:spPr>
      </p:pic>
      <p:pic>
        <p:nvPicPr>
          <p:cNvPr id="1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7F5AEAB8-C042-47FA-B04D-FD5242FA4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038600" y="24765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05EBF8-A736-477D-9672-E34DF6FD4C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438" b="39774"/>
          <a:stretch/>
        </p:blipFill>
        <p:spPr>
          <a:xfrm>
            <a:off x="1150732" y="247650"/>
            <a:ext cx="6431168" cy="3829581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5F7E281C-697A-4B63-8C6F-7F02AD09CA17}"/>
              </a:ext>
            </a:extLst>
          </p:cNvPr>
          <p:cNvSpPr/>
          <p:nvPr/>
        </p:nvSpPr>
        <p:spPr>
          <a:xfrm>
            <a:off x="6991349" y="0"/>
            <a:ext cx="5200651" cy="3581400"/>
          </a:xfrm>
          <a:prstGeom prst="cloudCallout">
            <a:avLst>
              <a:gd name="adj1" fmla="val -32188"/>
              <a:gd name="adj2" fmla="val 5877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Xuka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3097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1.11022E-16 L 0.73594 -0.0222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97" y="-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44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940"/>
                            </p:stCondLst>
                            <p:childTnLst>
                              <p:par>
                                <p:cTn id="14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94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xmlns="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hồng">
            <a:extLst>
              <a:ext uri="{FF2B5EF4-FFF2-40B4-BE49-F238E27FC236}">
                <a16:creationId xmlns:a16="http://schemas.microsoft.com/office/drawing/2014/main" xmlns="" id="{36EF35DA-3F12-4A7B-91DD-CB32BB21FF7F}"/>
              </a:ext>
            </a:extLst>
          </p:cNvPr>
          <p:cNvGrpSpPr/>
          <p:nvPr/>
        </p:nvGrpSpPr>
        <p:grpSpPr>
          <a:xfrm>
            <a:off x="1" y="1806625"/>
            <a:ext cx="4792154" cy="2350813"/>
            <a:chOff x="134127" y="1796393"/>
            <a:chExt cx="4087353" cy="2350813"/>
          </a:xfrm>
        </p:grpSpPr>
        <p:sp>
          <p:nvSpPr>
            <p:cNvPr id="7" name="Flowchart: Manual Operation 7">
              <a:extLst>
                <a:ext uri="{FF2B5EF4-FFF2-40B4-BE49-F238E27FC236}">
                  <a16:creationId xmlns:a16="http://schemas.microsoft.com/office/drawing/2014/main" xmlns="" id="{82A29118-F4D6-4E2B-9F2F-0F34A5016914}"/>
                </a:ext>
              </a:extLst>
            </p:cNvPr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3 850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C4A44991-38B4-446E-A8D5-FEA5DA864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168545" cy="2350813"/>
            </a:xfrm>
            <a:prstGeom prst="rect">
              <a:avLst/>
            </a:prstGeom>
          </p:spPr>
        </p:pic>
      </p:grpSp>
      <p:grpSp>
        <p:nvGrpSpPr>
          <p:cNvPr id="11" name="xanh">
            <a:extLst>
              <a:ext uri="{FF2B5EF4-FFF2-40B4-BE49-F238E27FC236}">
                <a16:creationId xmlns:a16="http://schemas.microsoft.com/office/drawing/2014/main" xmlns="" id="{4EB50EDA-F57F-4DA0-A051-C1433F09ED24}"/>
              </a:ext>
            </a:extLst>
          </p:cNvPr>
          <p:cNvGrpSpPr/>
          <p:nvPr/>
        </p:nvGrpSpPr>
        <p:grpSpPr>
          <a:xfrm>
            <a:off x="2074128" y="3627650"/>
            <a:ext cx="4526118" cy="2350813"/>
            <a:chOff x="582153" y="3609953"/>
            <a:chExt cx="3639327" cy="2350813"/>
          </a:xfrm>
        </p:grpSpPr>
        <p:sp>
          <p:nvSpPr>
            <p:cNvPr id="12" name="Flowchart: Manual Operation 7">
              <a:extLst>
                <a:ext uri="{FF2B5EF4-FFF2-40B4-BE49-F238E27FC236}">
                  <a16:creationId xmlns:a16="http://schemas.microsoft.com/office/drawing/2014/main" xmlns="" id="{A1013878-42F6-407A-AFBD-D177C7B7DE17}"/>
                </a:ext>
              </a:extLst>
            </p:cNvPr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3 900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42C28795-7BDC-4514-B3CC-52D573A57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1721546" cy="2350813"/>
            </a:xfrm>
            <a:prstGeom prst="rect">
              <a:avLst/>
            </a:prstGeom>
          </p:spPr>
        </p:pic>
      </p:grpSp>
      <p:grpSp>
        <p:nvGrpSpPr>
          <p:cNvPr id="14" name="socola">
            <a:extLst>
              <a:ext uri="{FF2B5EF4-FFF2-40B4-BE49-F238E27FC236}">
                <a16:creationId xmlns:a16="http://schemas.microsoft.com/office/drawing/2014/main" xmlns="" id="{18BEBC71-7292-4E92-948A-7160C4FFB6CB}"/>
              </a:ext>
            </a:extLst>
          </p:cNvPr>
          <p:cNvGrpSpPr/>
          <p:nvPr/>
        </p:nvGrpSpPr>
        <p:grpSpPr>
          <a:xfrm>
            <a:off x="5727206" y="2147195"/>
            <a:ext cx="5134080" cy="1828800"/>
            <a:chOff x="5117607" y="2179194"/>
            <a:chExt cx="4149053" cy="1828800"/>
          </a:xfrm>
        </p:grpSpPr>
        <p:sp>
          <p:nvSpPr>
            <p:cNvPr id="15" name="Flowchart: Manual Operation 7">
              <a:extLst>
                <a:ext uri="{FF2B5EF4-FFF2-40B4-BE49-F238E27FC236}">
                  <a16:creationId xmlns:a16="http://schemas.microsoft.com/office/drawing/2014/main" xmlns="" id="{7D38C79A-D512-4490-9AF0-6CD689BE8DE1}"/>
                </a:ext>
              </a:extLst>
            </p:cNvPr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3 860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4E986F8E-1DEA-431D-8460-AABB1AB50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374195" y="2179194"/>
              <a:ext cx="1892465" cy="18288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B3F173C-28FD-4B90-A463-7DA37BF8C8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5540FD7-6874-46C8-99AC-B1D9062C4B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63" y="4027598"/>
            <a:ext cx="1992621" cy="19926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0F5514B-A293-4FA9-8ED5-E76311CA77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01" y="2067882"/>
            <a:ext cx="1799033" cy="179903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CEA43871-0227-4C84-A8DA-5191B302BE66}"/>
              </a:ext>
            </a:extLst>
          </p:cNvPr>
          <p:cNvGrpSpPr/>
          <p:nvPr/>
        </p:nvGrpSpPr>
        <p:grpSpPr>
          <a:xfrm>
            <a:off x="-2885259" y="6650532"/>
            <a:ext cx="6984816" cy="4725250"/>
            <a:chOff x="-2885259" y="6650532"/>
            <a:chExt cx="6984816" cy="47252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81644E01-7DBF-4DBF-94C2-17830C707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-2885259" y="6650532"/>
              <a:ext cx="5071501" cy="437827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9FB7D528-80A1-4084-9653-DCAEB89DB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B058083-7068-4FAD-97CA-6BE97055D02A}"/>
              </a:ext>
            </a:extLst>
          </p:cNvPr>
          <p:cNvSpPr txBox="1"/>
          <p:nvPr/>
        </p:nvSpPr>
        <p:spPr>
          <a:xfrm>
            <a:off x="769434" y="589762"/>
            <a:ext cx="105156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3 856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7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35729 -0.7041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3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xmlns="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hồng">
            <a:extLst>
              <a:ext uri="{FF2B5EF4-FFF2-40B4-BE49-F238E27FC236}">
                <a16:creationId xmlns:a16="http://schemas.microsoft.com/office/drawing/2014/main" xmlns="" id="{F7EBF586-7C4D-46C2-8BAF-B3CD50157A41}"/>
              </a:ext>
            </a:extLst>
          </p:cNvPr>
          <p:cNvGrpSpPr/>
          <p:nvPr/>
        </p:nvGrpSpPr>
        <p:grpSpPr>
          <a:xfrm>
            <a:off x="-122351" y="1785241"/>
            <a:ext cx="5329971" cy="2350813"/>
            <a:chOff x="-122351" y="1785241"/>
            <a:chExt cx="5329971" cy="2350813"/>
          </a:xfrm>
        </p:grpSpPr>
        <p:sp>
          <p:nvSpPr>
            <p:cNvPr id="31" name="Flowchart: Manual Operation 7">
              <a:extLst>
                <a:ext uri="{FF2B5EF4-FFF2-40B4-BE49-F238E27FC236}">
                  <a16:creationId xmlns:a16="http://schemas.microsoft.com/office/drawing/2014/main" xmlns="" id="{EA92E757-5E1F-4B01-9767-F89C5CC37DC8}"/>
                </a:ext>
              </a:extLst>
            </p:cNvPr>
            <p:cNvSpPr/>
            <p:nvPr/>
          </p:nvSpPr>
          <p:spPr>
            <a:xfrm rot="5400000">
              <a:off x="2815585" y="1283975"/>
              <a:ext cx="1390007" cy="33940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5 310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27B72618-9F60-41AF-A42B-E1C5E66E6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-122351" y="1785241"/>
              <a:ext cx="2319513" cy="2350813"/>
            </a:xfrm>
            <a:prstGeom prst="rect">
              <a:avLst/>
            </a:prstGeom>
          </p:spPr>
        </p:pic>
      </p:grpSp>
      <p:grpSp>
        <p:nvGrpSpPr>
          <p:cNvPr id="33" name="xanh">
            <a:extLst>
              <a:ext uri="{FF2B5EF4-FFF2-40B4-BE49-F238E27FC236}">
                <a16:creationId xmlns:a16="http://schemas.microsoft.com/office/drawing/2014/main" xmlns="" id="{476299B6-69AC-4943-98CB-145AEC33E60E}"/>
              </a:ext>
            </a:extLst>
          </p:cNvPr>
          <p:cNvGrpSpPr/>
          <p:nvPr/>
        </p:nvGrpSpPr>
        <p:grpSpPr>
          <a:xfrm>
            <a:off x="6012798" y="1580430"/>
            <a:ext cx="4402441" cy="2350813"/>
            <a:chOff x="582153" y="3609953"/>
            <a:chExt cx="4402441" cy="2350813"/>
          </a:xfrm>
        </p:grpSpPr>
        <p:sp>
          <p:nvSpPr>
            <p:cNvPr id="34" name="Flowchart: Manual Operation 7">
              <a:extLst>
                <a:ext uri="{FF2B5EF4-FFF2-40B4-BE49-F238E27FC236}">
                  <a16:creationId xmlns:a16="http://schemas.microsoft.com/office/drawing/2014/main" xmlns="" id="{44E52223-9651-4077-8E88-E3701D0DFA8D}"/>
                </a:ext>
              </a:extLst>
            </p:cNvPr>
            <p:cNvSpPr/>
            <p:nvPr/>
          </p:nvSpPr>
          <p:spPr>
            <a:xfrm rot="5400000">
              <a:off x="2620273" y="3382722"/>
              <a:ext cx="1557605" cy="317103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5 400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6FA495BC-AB70-40EF-9271-5E273604E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39" name="vàng">
            <a:extLst>
              <a:ext uri="{FF2B5EF4-FFF2-40B4-BE49-F238E27FC236}">
                <a16:creationId xmlns:a16="http://schemas.microsoft.com/office/drawing/2014/main" xmlns="" id="{C4F2843A-77B9-437B-AC79-36774DF487E6}"/>
              </a:ext>
            </a:extLst>
          </p:cNvPr>
          <p:cNvGrpSpPr/>
          <p:nvPr/>
        </p:nvGrpSpPr>
        <p:grpSpPr>
          <a:xfrm>
            <a:off x="3968226" y="4429619"/>
            <a:ext cx="4799167" cy="2057400"/>
            <a:chOff x="5127953" y="3994722"/>
            <a:chExt cx="4799167" cy="2057400"/>
          </a:xfrm>
        </p:grpSpPr>
        <p:sp>
          <p:nvSpPr>
            <p:cNvPr id="40" name="Flowchart: Manual Operation 7">
              <a:extLst>
                <a:ext uri="{FF2B5EF4-FFF2-40B4-BE49-F238E27FC236}">
                  <a16:creationId xmlns:a16="http://schemas.microsoft.com/office/drawing/2014/main" xmlns="" id="{9BDF3EEF-EE09-47FA-BD70-E6DEE43748DB}"/>
                </a:ext>
              </a:extLst>
            </p:cNvPr>
            <p:cNvSpPr/>
            <p:nvPr/>
          </p:nvSpPr>
          <p:spPr>
            <a:xfrm rot="16200000" flipH="1">
              <a:off x="6075987" y="3346159"/>
              <a:ext cx="1450909" cy="3346978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5 300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32F4ACFA-07E9-43AC-9ABB-46F1F8D07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8118027" y="3994722"/>
              <a:ext cx="1809093" cy="205740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C1BDFD13-293E-43F7-8F50-A615FAD4C5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A7C9255-3DDC-4ADD-9999-5C3B6578FB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123" y="1926905"/>
            <a:ext cx="1992621" cy="199262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F187104-646B-44B4-8993-61FB2B4056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11" y="2066573"/>
            <a:ext cx="1799033" cy="179903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76E8D2A-E77D-41D2-92FE-FD41A2192CC9}"/>
              </a:ext>
            </a:extLst>
          </p:cNvPr>
          <p:cNvSpPr txBox="1"/>
          <p:nvPr/>
        </p:nvSpPr>
        <p:spPr>
          <a:xfrm>
            <a:off x="735980" y="818955"/>
            <a:ext cx="10883591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5 312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5400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44FD2074-3C49-489C-AA1B-0548796EA7CB}"/>
              </a:ext>
            </a:extLst>
          </p:cNvPr>
          <p:cNvGrpSpPr/>
          <p:nvPr/>
        </p:nvGrpSpPr>
        <p:grpSpPr>
          <a:xfrm>
            <a:off x="-3212358" y="6816984"/>
            <a:ext cx="7388118" cy="5421114"/>
            <a:chOff x="-3288561" y="6858000"/>
            <a:chExt cx="7388118" cy="542111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93FAE8D8-614F-45A7-A127-33CB47C1A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-3288561" y="6858000"/>
              <a:ext cx="4766841" cy="542111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26145123-93D3-48E6-8639-5B3B5C659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069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23 -0.79977 L -0.21028 -0.2463 C -0.16705 -0.12153 -0.10208 -0.05393 -0.03398 -0.05393 C 0.04349 -0.05393 0.10573 -0.12153 0.14896 -0.2463 L 0.3569 -0.79977 " pathEditMode="relative" rAng="0" ptsTypes="AAAAA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3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xmlns="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hồng">
            <a:extLst>
              <a:ext uri="{FF2B5EF4-FFF2-40B4-BE49-F238E27FC236}">
                <a16:creationId xmlns:a16="http://schemas.microsoft.com/office/drawing/2014/main" xmlns="" id="{10B7D036-7E21-4BF8-A97B-A8CD23D22722}"/>
              </a:ext>
            </a:extLst>
          </p:cNvPr>
          <p:cNvGrpSpPr/>
          <p:nvPr/>
        </p:nvGrpSpPr>
        <p:grpSpPr>
          <a:xfrm>
            <a:off x="134127" y="1796393"/>
            <a:ext cx="4995433" cy="2350813"/>
            <a:chOff x="134127" y="1796393"/>
            <a:chExt cx="4995433" cy="2350813"/>
          </a:xfrm>
        </p:grpSpPr>
        <p:sp>
          <p:nvSpPr>
            <p:cNvPr id="24" name="Flowchart: Manual Operation 7">
              <a:extLst>
                <a:ext uri="{FF2B5EF4-FFF2-40B4-BE49-F238E27FC236}">
                  <a16:creationId xmlns:a16="http://schemas.microsoft.com/office/drawing/2014/main" xmlns="" id="{9F82DD03-FE64-435D-A0A9-FFD3288DBAC3}"/>
                </a:ext>
              </a:extLst>
            </p:cNvPr>
            <p:cNvSpPr/>
            <p:nvPr/>
          </p:nvSpPr>
          <p:spPr>
            <a:xfrm rot="5400000">
              <a:off x="2776555" y="1323004"/>
              <a:ext cx="1390007" cy="331600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 9 400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E09917F2-6A32-4D0D-83DA-8D157FBCE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6" name="xanh">
            <a:extLst>
              <a:ext uri="{FF2B5EF4-FFF2-40B4-BE49-F238E27FC236}">
                <a16:creationId xmlns:a16="http://schemas.microsoft.com/office/drawing/2014/main" xmlns="" id="{78DEFB7B-0F4F-494A-AAB2-D492F9DA1129}"/>
              </a:ext>
            </a:extLst>
          </p:cNvPr>
          <p:cNvGrpSpPr/>
          <p:nvPr/>
        </p:nvGrpSpPr>
        <p:grpSpPr>
          <a:xfrm>
            <a:off x="3347656" y="3788372"/>
            <a:ext cx="5361445" cy="2350813"/>
            <a:chOff x="582153" y="3609953"/>
            <a:chExt cx="5361445" cy="2350813"/>
          </a:xfrm>
        </p:grpSpPr>
        <p:sp>
          <p:nvSpPr>
            <p:cNvPr id="27" name="Flowchart: Manual Operation 7">
              <a:extLst>
                <a:ext uri="{FF2B5EF4-FFF2-40B4-BE49-F238E27FC236}">
                  <a16:creationId xmlns:a16="http://schemas.microsoft.com/office/drawing/2014/main" xmlns="" id="{E6AF1AFB-2510-4482-849A-3C24DFDF0E76}"/>
                </a:ext>
              </a:extLst>
            </p:cNvPr>
            <p:cNvSpPr/>
            <p:nvPr/>
          </p:nvSpPr>
          <p:spPr>
            <a:xfrm rot="5400000">
              <a:off x="3099775" y="2903220"/>
              <a:ext cx="1557605" cy="413004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9 480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2F1EFBF1-D677-43A7-9DFE-B2DED6316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50" name="socola">
            <a:extLst>
              <a:ext uri="{FF2B5EF4-FFF2-40B4-BE49-F238E27FC236}">
                <a16:creationId xmlns:a16="http://schemas.microsoft.com/office/drawing/2014/main" xmlns="" id="{A15F0ABF-6938-42E8-B96A-6704E4FC61CA}"/>
              </a:ext>
            </a:extLst>
          </p:cNvPr>
          <p:cNvGrpSpPr/>
          <p:nvPr/>
        </p:nvGrpSpPr>
        <p:grpSpPr>
          <a:xfrm>
            <a:off x="6244682" y="2123437"/>
            <a:ext cx="4594305" cy="1828800"/>
            <a:chOff x="5056716" y="2257252"/>
            <a:chExt cx="3621082" cy="1828800"/>
          </a:xfrm>
        </p:grpSpPr>
        <p:sp>
          <p:nvSpPr>
            <p:cNvPr id="51" name="Flowchart: Manual Operation 7">
              <a:extLst>
                <a:ext uri="{FF2B5EF4-FFF2-40B4-BE49-F238E27FC236}">
                  <a16:creationId xmlns:a16="http://schemas.microsoft.com/office/drawing/2014/main" xmlns="" id="{E5029443-688F-44E6-8D67-741FBC143183}"/>
                </a:ext>
              </a:extLst>
            </p:cNvPr>
            <p:cNvSpPr/>
            <p:nvPr/>
          </p:nvSpPr>
          <p:spPr>
            <a:xfrm rot="16200000" flipH="1">
              <a:off x="6385201" y="1579800"/>
              <a:ext cx="1588134" cy="29970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9 470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227AE460-2136-41C9-84DE-12E2FB166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5056716" y="2257252"/>
              <a:ext cx="1476557" cy="1828800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85751C58-4B47-42FB-809C-2BEFE4B566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11D0EC48-6022-45D4-B257-FA01DB0806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129" y="1673493"/>
            <a:ext cx="1968252" cy="196825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E222D48C-31A1-46F4-BE60-069DBE1F3F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95" y="2043409"/>
            <a:ext cx="1799033" cy="179903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A4CFD6B0-76E1-40CF-AED2-16B88192EB40}"/>
              </a:ext>
            </a:extLst>
          </p:cNvPr>
          <p:cNvSpPr txBox="1"/>
          <p:nvPr/>
        </p:nvSpPr>
        <p:spPr>
          <a:xfrm>
            <a:off x="925550" y="745192"/>
            <a:ext cx="11106615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9 478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lang="en-US" sz="5400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A79F4AD-0631-43B5-8F34-5F5178DF27FE}"/>
              </a:ext>
            </a:extLst>
          </p:cNvPr>
          <p:cNvGrpSpPr/>
          <p:nvPr/>
        </p:nvGrpSpPr>
        <p:grpSpPr>
          <a:xfrm>
            <a:off x="-3359255" y="6474194"/>
            <a:ext cx="7535015" cy="5838118"/>
            <a:chOff x="-3359255" y="6474194"/>
            <a:chExt cx="7535015" cy="5838118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FC347077-DA88-482D-92E7-42D993DD9C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-3359255" y="6474194"/>
              <a:ext cx="5260833" cy="583811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DA43AACE-7A98-4C35-8638-E7EF63BB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5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34792 -0.8326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xmlns="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0B83DBD-29B1-4A67-B110-0BB5151C5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71" y="2685801"/>
            <a:ext cx="5215499" cy="41721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70D03C9-294B-404E-9B43-13D7E75AC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35" y="151882"/>
            <a:ext cx="4572000" cy="2971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A023867-4A1A-4A1F-BB99-FDB5695BB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450" y="2410104"/>
            <a:ext cx="3440842" cy="2310605"/>
          </a:xfrm>
          <a:prstGeom prst="rect">
            <a:avLst/>
          </a:prstGeom>
        </p:spPr>
      </p:pic>
      <p:pic>
        <p:nvPicPr>
          <p:cNvPr id="1026" name="Picture 2" descr="AESTHETIC GRUNGE, bánh rán với hộp,  png thumbnail">
            <a:extLst>
              <a:ext uri="{FF2B5EF4-FFF2-40B4-BE49-F238E27FC236}">
                <a16:creationId xmlns:a16="http://schemas.microsoft.com/office/drawing/2014/main" xmlns="" id="{F0B6E9EC-CA60-4029-9E35-B99F75323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67" b="92012" l="8621" r="89943">
                        <a14:foregroundMark x1="28448" y1="36686" x2="31322" y2="43787"/>
                        <a14:foregroundMark x1="8621" y1="47337" x2="11207" y2="57396"/>
                        <a14:foregroundMark x1="31322" y1="82840" x2="33046" y2="92012"/>
                        <a14:foregroundMark x1="29310" y1="90828" x2="29310" y2="90828"/>
                        <a14:foregroundMark x1="48563" y1="86391" x2="68103" y2="81065"/>
                        <a14:foregroundMark x1="68966" y1="59172" x2="72414" y2="61243"/>
                        <a14:foregroundMark x1="73563" y1="47041" x2="73563" y2="47041"/>
                        <a14:foregroundMark x1="73276" y1="29586" x2="70977" y2="32249"/>
                        <a14:foregroundMark x1="52299" y1="42604" x2="48563" y2="69231"/>
                        <a14:foregroundMark x1="25862" y1="54734" x2="31322" y2="73373"/>
                        <a14:foregroundMark x1="23276" y1="62722" x2="30172" y2="70710"/>
                        <a14:foregroundMark x1="16954" y1="63018" x2="22126" y2="66272"/>
                        <a14:foregroundMark x1="40805" y1="54734" x2="45977" y2="56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6" y="1011480"/>
            <a:ext cx="5412284" cy="52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0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F509AE-3E77-416E-9EA7-2553B94A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8" b="89965" l="10000" r="90000">
                        <a14:foregroundMark x1="35000" y1="43291" x2="60700" y2="41890"/>
                        <a14:foregroundMark x1="65700" y1="74679" x2="69100" y2="79697"/>
                        <a14:foregroundMark x1="30000" y1="73279" x2="30000" y2="76896"/>
                        <a14:foregroundMark x1="37700" y1="9685" x2="41500" y2="10268"/>
                        <a14:foregroundMark x1="38100" y1="9218" x2="38100" y2="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0234" y="1219200"/>
            <a:ext cx="800233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8E60598-3015-43DF-A8D8-325EA261539F}"/>
              </a:ext>
            </a:extLst>
          </p:cNvPr>
          <p:cNvSpPr/>
          <p:nvPr/>
        </p:nvSpPr>
        <p:spPr>
          <a:xfrm>
            <a:off x="-4876800" y="4095750"/>
            <a:ext cx="3810000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632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A88E809-56FD-487A-AFA3-752E72AD0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974" y="-92571"/>
            <a:ext cx="2428177" cy="19425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D0AC230-10EA-4C89-805E-0C5E9F1A40AE}"/>
              </a:ext>
            </a:extLst>
          </p:cNvPr>
          <p:cNvGrpSpPr/>
          <p:nvPr/>
        </p:nvGrpSpPr>
        <p:grpSpPr>
          <a:xfrm>
            <a:off x="1675782" y="580648"/>
            <a:ext cx="1937213" cy="715645"/>
            <a:chOff x="2480" y="6347"/>
            <a:chExt cx="9854" cy="2736"/>
          </a:xfrm>
        </p:grpSpPr>
        <p:sp>
          <p:nvSpPr>
            <p:cNvPr id="13" name="Rounded Rectangle 21">
              <a:extLst>
                <a:ext uri="{FF2B5EF4-FFF2-40B4-BE49-F238E27FC236}">
                  <a16:creationId xmlns:a16="http://schemas.microsoft.com/office/drawing/2014/main" xmlns="" id="{3CA01AAA-9349-4B37-9F87-4557C572ECFA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ounded Rectangle 22">
              <a:extLst>
                <a:ext uri="{FF2B5EF4-FFF2-40B4-BE49-F238E27FC236}">
                  <a16:creationId xmlns:a16="http://schemas.microsoft.com/office/drawing/2014/main" xmlns="" id="{B2F1DC91-7622-499E-B3E9-F9D0970D4E8A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椭圆 47">
            <a:extLst>
              <a:ext uri="{FF2B5EF4-FFF2-40B4-BE49-F238E27FC236}">
                <a16:creationId xmlns:a16="http://schemas.microsoft.com/office/drawing/2014/main" xmlns="" id="{2A97D24E-00D4-451F-BA13-648347D30572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343286B-4352-46C6-9F1E-C221EC1DB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196" y="1553388"/>
            <a:ext cx="8229136" cy="44897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1B4F071-5627-4075-AF86-C83BEC73C978}"/>
              </a:ext>
            </a:extLst>
          </p:cNvPr>
          <p:cNvSpPr/>
          <p:nvPr/>
        </p:nvSpPr>
        <p:spPr>
          <a:xfrm>
            <a:off x="9266663" y="3735659"/>
            <a:ext cx="1103971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10 000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1B071484-3DEB-46C2-B0BD-76654258CE94}"/>
              </a:ext>
            </a:extLst>
          </p:cNvPr>
          <p:cNvSpPr/>
          <p:nvPr/>
        </p:nvSpPr>
        <p:spPr>
          <a:xfrm>
            <a:off x="9445083" y="2765503"/>
            <a:ext cx="1115122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8 504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E0D704BF-ED16-4BAE-8A72-6C1C94F29DC2}"/>
              </a:ext>
            </a:extLst>
          </p:cNvPr>
          <p:cNvSpPr/>
          <p:nvPr/>
        </p:nvSpPr>
        <p:spPr>
          <a:xfrm>
            <a:off x="9132849" y="1516566"/>
            <a:ext cx="1115122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7 006</a:t>
            </a:r>
          </a:p>
        </p:txBody>
      </p:sp>
    </p:spTree>
    <p:extLst>
      <p:ext uri="{BB962C8B-B14F-4D97-AF65-F5344CB8AC3E}">
        <p14:creationId xmlns:p14="http://schemas.microsoft.com/office/powerpoint/2010/main" val="23190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55136BBA-7FFB-4213-AD29-A6350B7F6FEB}"/>
              </a:ext>
            </a:extLst>
          </p:cNvPr>
          <p:cNvGrpSpPr/>
          <p:nvPr/>
        </p:nvGrpSpPr>
        <p:grpSpPr>
          <a:xfrm>
            <a:off x="1675782" y="580648"/>
            <a:ext cx="1647281" cy="715645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xmlns="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xmlns="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xmlns="" id="{6D4EECDD-791E-4809-A52D-71B7CDDAD0FB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xmlns="" id="{DEAA0713-8BB8-46B2-A354-C14AAE2EDC50}"/>
              </a:ext>
            </a:extLst>
          </p:cNvPr>
          <p:cNvSpPr txBox="1"/>
          <p:nvPr/>
        </p:nvSpPr>
        <p:spPr>
          <a:xfrm>
            <a:off x="2486121" y="635879"/>
            <a:ext cx="879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4C2005-16BE-4B4D-8F3E-450370C641DD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528" y="2033356"/>
            <a:ext cx="10797700" cy="131201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AECC020C-0459-485D-8363-B36436BDA1F7}"/>
              </a:ext>
            </a:extLst>
          </p:cNvPr>
          <p:cNvSpPr/>
          <p:nvPr/>
        </p:nvSpPr>
        <p:spPr>
          <a:xfrm>
            <a:off x="4594302" y="2754352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3 499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4EB0E2A3-0FD3-4864-A7A1-B3E87787223B}"/>
              </a:ext>
            </a:extLst>
          </p:cNvPr>
          <p:cNvSpPr/>
          <p:nvPr/>
        </p:nvSpPr>
        <p:spPr>
          <a:xfrm>
            <a:off x="6690731" y="2765504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3 501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6BDEF67-C5B5-4CC5-938B-84A26B3C0EAE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866891" y="3820802"/>
            <a:ext cx="10340085" cy="130505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DF95077-5DDC-4E4B-A2EF-76A2330CFBB9}"/>
              </a:ext>
            </a:extLst>
          </p:cNvPr>
          <p:cNvSpPr/>
          <p:nvPr/>
        </p:nvSpPr>
        <p:spPr>
          <a:xfrm>
            <a:off x="2598234" y="4549699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9 993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885FF243-537F-4BE9-B69E-2541E267913F}"/>
              </a:ext>
            </a:extLst>
          </p:cNvPr>
          <p:cNvSpPr/>
          <p:nvPr/>
        </p:nvSpPr>
        <p:spPr>
          <a:xfrm>
            <a:off x="5631366" y="4583152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9 996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8A13CB48-E577-4548-8C98-1A12BC349729}"/>
              </a:ext>
            </a:extLst>
          </p:cNvPr>
          <p:cNvSpPr/>
          <p:nvPr/>
        </p:nvSpPr>
        <p:spPr>
          <a:xfrm>
            <a:off x="9723863" y="4594304"/>
            <a:ext cx="1037064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91712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369</Words>
  <Application>Microsoft Office PowerPoint</Application>
  <PresentationFormat>Widescreen</PresentationFormat>
  <Paragraphs>80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黑体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30</cp:revision>
  <dcterms:created xsi:type="dcterms:W3CDTF">2022-10-22T23:23:32Z</dcterms:created>
  <dcterms:modified xsi:type="dcterms:W3CDTF">2024-01-23T08:44:41Z</dcterms:modified>
</cp:coreProperties>
</file>