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12" r:id="rId2"/>
    <p:sldId id="260" r:id="rId3"/>
    <p:sldId id="346" r:id="rId4"/>
    <p:sldId id="349" r:id="rId5"/>
    <p:sldId id="350" r:id="rId6"/>
    <p:sldId id="351" r:id="rId7"/>
    <p:sldId id="353" r:id="rId8"/>
    <p:sldId id="347" r:id="rId9"/>
    <p:sldId id="354" r:id="rId10"/>
    <p:sldId id="365" r:id="rId11"/>
    <p:sldId id="373" r:id="rId12"/>
    <p:sldId id="374" r:id="rId13"/>
    <p:sldId id="375" r:id="rId14"/>
    <p:sldId id="366" r:id="rId15"/>
    <p:sldId id="367" r:id="rId16"/>
    <p:sldId id="369" r:id="rId17"/>
    <p:sldId id="370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AC55FD9-9B83-420E-B39D-D7B385B4851A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45719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6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emf"/><Relationship Id="rId11" Type="http://schemas.openxmlformats.org/officeDocument/2006/relationships/audio" Target="../media/audio3.wav"/><Relationship Id="rId5" Type="http://schemas.openxmlformats.org/officeDocument/2006/relationships/image" Target="../media/image13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emf"/><Relationship Id="rId11" Type="http://schemas.openxmlformats.org/officeDocument/2006/relationships/audio" Target="../media/audio4.wav"/><Relationship Id="rId5" Type="http://schemas.openxmlformats.org/officeDocument/2006/relationships/image" Target="../media/image35.emf"/><Relationship Id="rId10" Type="http://schemas.openxmlformats.org/officeDocument/2006/relationships/audio" Target="../media/audio3.wav"/><Relationship Id="rId4" Type="http://schemas.openxmlformats.org/officeDocument/2006/relationships/image" Target="../media/image13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emf"/><Relationship Id="rId11" Type="http://schemas.openxmlformats.org/officeDocument/2006/relationships/audio" Target="../media/audio4.wav"/><Relationship Id="rId5" Type="http://schemas.openxmlformats.org/officeDocument/2006/relationships/image" Target="../media/image35.emf"/><Relationship Id="rId10" Type="http://schemas.openxmlformats.org/officeDocument/2006/relationships/audio" Target="../media/audio3.wav"/><Relationship Id="rId4" Type="http://schemas.openxmlformats.org/officeDocument/2006/relationships/image" Target="../media/image13.jp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3.jpg"/><Relationship Id="rId9" Type="http://schemas.microsoft.com/office/2007/relationships/hdphoto" Target="../media/hdphoto3.wdp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jp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gif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211789" y="5297141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4354" y="3525730"/>
            <a:ext cx="8485996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Toán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3848" y="614467"/>
            <a:ext cx="9007007" cy="86530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" y="3271145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84" y="3429000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648A60-82C7-47AF-9390-654611288CEE}"/>
              </a:ext>
            </a:extLst>
          </p:cNvPr>
          <p:cNvSpPr/>
          <p:nvPr/>
        </p:nvSpPr>
        <p:spPr>
          <a:xfrm>
            <a:off x="-851941" y="2546775"/>
            <a:ext cx="14058583" cy="1323439"/>
          </a:xfrm>
          <a:prstGeom prst="rect">
            <a:avLst/>
          </a:prstGeom>
          <a:effectLst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452524">
              <a:defRPr/>
            </a:pPr>
            <a:r>
              <a:rPr lang="en-US" sz="4400" b="1" dirty="0">
                <a:ln/>
                <a:solidFill>
                  <a:srgbClr val="0000FF"/>
                </a:solidFill>
                <a:latin typeface="Times New Roman" pitchFamily="18" charset="0"/>
              </a:rPr>
              <a:t>CHÀO MỪNG QUÝ THẦY CÔ</a:t>
            </a:r>
          </a:p>
          <a:p>
            <a:pPr algn="ctr" defTabSz="1452524">
              <a:defRPr/>
            </a:pPr>
            <a:r>
              <a:rPr lang="en-US" sz="4400" b="1" dirty="0">
                <a:ln/>
                <a:solidFill>
                  <a:srgbClr val="0000FF"/>
                </a:solidFill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73CF86-C329-44E1-9AC3-537D7C7DFDB4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44D789-71DD-4C52-A838-7831C5C9EDB8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2900         B. 2850       C. 2840      D. 2800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404732" y="478387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294AB7-5E83-4B12-AB2C-04C9376A6BA0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448ABAD-FA14-4881-80D8-0A018DE2A945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EF2AAA-792E-44F6-9C1F-3B73B348B262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 CỐ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CB698E-0FC3-4DE2-A956-03BF688B6963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526D20B-CB8E-4CC3-A23C-03C2EF20FC62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E6923E-D002-4E12-A37B-4085EE04EBE3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0C55D61-64C0-4672-928F-988944A14E60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C3483A-396B-4A06-B692-56D6B42D034B}"/>
              </a:ext>
            </a:extLst>
          </p:cNvPr>
          <p:cNvSpPr/>
          <p:nvPr/>
        </p:nvSpPr>
        <p:spPr>
          <a:xfrm>
            <a:off x="-1582994" y="157316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2500" y="16331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EE3A-4A3B-492B-968D-5AF8C4E35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3297" y="2360600"/>
            <a:ext cx="5169856" cy="17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85295-E40C-4B3C-AE73-F9C8A24C13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9697" y="3999319"/>
            <a:ext cx="2536156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DEA7CC-49BA-4AE0-B466-79A2B81E429F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10198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6FD550-D1AB-40B9-BECE-D3BE250B6DDD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E01966D-E8C4-415B-9C03-7659FDF66B60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2BBEDE-19A8-4ECE-B351-B8CA8390D7FA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45B62D-E107-4530-9EF7-521DFD1E4CDB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C7B9CD-B4D9-46A0-829D-C521FE34E2CD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5F9CB1-76AE-44F6-97B6-FFA1F39AD1DE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BDBD8E-BB89-464C-A873-923BA15D7716}"/>
              </a:ext>
            </a:extLst>
          </p:cNvPr>
          <p:cNvSpPr/>
          <p:nvPr/>
        </p:nvSpPr>
        <p:spPr>
          <a:xfrm>
            <a:off x="-1582994" y="137652"/>
            <a:ext cx="1484671" cy="185829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398</Words>
  <Application>Microsoft Office PowerPoint</Application>
  <PresentationFormat>Widescreen</PresentationFormat>
  <Paragraphs>86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29</cp:revision>
  <dcterms:created xsi:type="dcterms:W3CDTF">2022-10-22T23:23:32Z</dcterms:created>
  <dcterms:modified xsi:type="dcterms:W3CDTF">2024-01-26T16:49:31Z</dcterms:modified>
</cp:coreProperties>
</file>