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5C979-F9C3-4259-B174-DC20A886D9CC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D2C8E-9023-4FD0-8379-D5FDF5EA9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49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17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22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3102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88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3894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1" name="Google Shape;58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15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0432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23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7680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10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353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3344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8038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594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8038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2973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BBDB-7FEA-4F27-A8EE-BFC6E834BA04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9FC4-0F60-4217-B713-8714C113B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60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BBDB-7FEA-4F27-A8EE-BFC6E834BA04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9FC4-0F60-4217-B713-8714C113B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0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BBDB-7FEA-4F27-A8EE-BFC6E834BA04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9FC4-0F60-4217-B713-8714C113B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54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/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/>
          <a:srcRect l="1" r="152" b="8109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2762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BBDB-7FEA-4F27-A8EE-BFC6E834BA04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9FC4-0F60-4217-B713-8714C113B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39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BBDB-7FEA-4F27-A8EE-BFC6E834BA04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9FC4-0F60-4217-B713-8714C113B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BBDB-7FEA-4F27-A8EE-BFC6E834BA04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9FC4-0F60-4217-B713-8714C113B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7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BBDB-7FEA-4F27-A8EE-BFC6E834BA04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9FC4-0F60-4217-B713-8714C113B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6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BBDB-7FEA-4F27-A8EE-BFC6E834BA04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9FC4-0F60-4217-B713-8714C113B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0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BBDB-7FEA-4F27-A8EE-BFC6E834BA04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9FC4-0F60-4217-B713-8714C113B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7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BBDB-7FEA-4F27-A8EE-BFC6E834BA04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9FC4-0F60-4217-B713-8714C113B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14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BBDB-7FEA-4F27-A8EE-BFC6E834BA04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9FC4-0F60-4217-B713-8714C113B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64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BBBDB-7FEA-4F27-A8EE-BFC6E834BA04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89FC4-0F60-4217-B713-8714C113B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7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80"/>
          <a:stretch>
            <a:fillRect/>
          </a:stretch>
        </p:blipFill>
        <p:spPr bwMode="auto">
          <a:xfrm>
            <a:off x="82553" y="3333749"/>
            <a:ext cx="11823700" cy="352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Freeform 3"/>
          <p:cNvSpPr>
            <a:spLocks/>
          </p:cNvSpPr>
          <p:nvPr/>
        </p:nvSpPr>
        <p:spPr bwMode="auto">
          <a:xfrm>
            <a:off x="9753610" y="2438413"/>
            <a:ext cx="2266951" cy="1336675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8" name="Freeform 4"/>
          <p:cNvSpPr>
            <a:spLocks/>
          </p:cNvSpPr>
          <p:nvPr/>
        </p:nvSpPr>
        <p:spPr bwMode="auto">
          <a:xfrm>
            <a:off x="3818469" y="13"/>
            <a:ext cx="8176684" cy="1336675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9" name="Freeform 5"/>
          <p:cNvSpPr>
            <a:spLocks/>
          </p:cNvSpPr>
          <p:nvPr/>
        </p:nvSpPr>
        <p:spPr bwMode="auto">
          <a:xfrm>
            <a:off x="52917" y="13"/>
            <a:ext cx="8176683" cy="1336675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 rot="10800000">
            <a:off x="4099994" y="1"/>
            <a:ext cx="3958167" cy="1417639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4" name="Freeform 10"/>
          <p:cNvSpPr>
            <a:spLocks/>
          </p:cNvSpPr>
          <p:nvPr/>
        </p:nvSpPr>
        <p:spPr bwMode="auto">
          <a:xfrm rot="10406957">
            <a:off x="685810" y="0"/>
            <a:ext cx="1970617" cy="1219200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5" name="Freeform 11"/>
          <p:cNvSpPr>
            <a:spLocks/>
          </p:cNvSpPr>
          <p:nvPr/>
        </p:nvSpPr>
        <p:spPr bwMode="auto">
          <a:xfrm>
            <a:off x="9728210" y="1008076"/>
            <a:ext cx="2266951" cy="955675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6" name="Freeform 12"/>
          <p:cNvSpPr>
            <a:spLocks/>
          </p:cNvSpPr>
          <p:nvPr/>
        </p:nvSpPr>
        <p:spPr bwMode="auto">
          <a:xfrm rot="21419157" flipH="1">
            <a:off x="203210" y="1600213"/>
            <a:ext cx="1352551" cy="2036763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930400" y="228601"/>
            <a:ext cx="8636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400" kern="0" dirty="0"/>
              <a:t>PHÒNG GIÁO DỤC VÀ ĐÀO TẠO ĐẠI LỘC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b="1" kern="0" dirty="0"/>
              <a:t>TRƯỜNG TIỂU HỌC ĐẠI QUANG</a:t>
            </a:r>
          </a:p>
        </p:txBody>
      </p:sp>
      <p:pic>
        <p:nvPicPr>
          <p:cNvPr id="2059" name="Picture 5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228600"/>
            <a:ext cx="78951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5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228600"/>
            <a:ext cx="78951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Box 4"/>
          <p:cNvSpPr txBox="1">
            <a:spLocks noChangeArrowheads="1"/>
          </p:cNvSpPr>
          <p:nvPr/>
        </p:nvSpPr>
        <p:spPr bwMode="auto">
          <a:xfrm>
            <a:off x="2540001" y="4953000"/>
            <a:ext cx="7112001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67" b="1" dirty="0">
                <a:solidFill>
                  <a:srgbClr val="7030A0"/>
                </a:solidFill>
                <a:cs typeface="Times New Roman" pitchFamily="18" charset="0"/>
              </a:rPr>
              <a:t>           </a:t>
            </a:r>
            <a:r>
              <a:rPr lang="en-US" sz="2667" b="1" dirty="0">
                <a:solidFill>
                  <a:srgbClr val="FF0000"/>
                </a:solidFill>
                <a:cs typeface="Times New Roman" pitchFamily="18" charset="0"/>
              </a:rPr>
              <a:t>GV</a:t>
            </a:r>
            <a:r>
              <a:rPr lang="en-US" sz="2667" b="1" dirty="0">
                <a:solidFill>
                  <a:srgbClr val="FF0000"/>
                </a:solidFill>
                <a:cs typeface="Times New Roman" pitchFamily="18" charset="0"/>
              </a:rPr>
              <a:t>: </a:t>
            </a:r>
            <a:r>
              <a:rPr lang="en-US" sz="2667" b="1" dirty="0">
                <a:solidFill>
                  <a:srgbClr val="FF0000"/>
                </a:solidFill>
                <a:cs typeface="Times New Roman" pitchFamily="18" charset="0"/>
              </a:rPr>
              <a:t>    TRẦN THỊ HOA</a:t>
            </a:r>
          </a:p>
        </p:txBody>
      </p:sp>
      <p:sp>
        <p:nvSpPr>
          <p:cNvPr id="16" name="WordArt 6"/>
          <p:cNvSpPr>
            <a:spLocks noChangeArrowheads="1" noChangeShapeType="1" noTextEdit="1"/>
          </p:cNvSpPr>
          <p:nvPr/>
        </p:nvSpPr>
        <p:spPr bwMode="auto">
          <a:xfrm>
            <a:off x="1545168" y="1714501"/>
            <a:ext cx="8818033" cy="5270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liệt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dự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1C</a:t>
            </a:r>
          </a:p>
        </p:txBody>
      </p:sp>
      <p:pic>
        <p:nvPicPr>
          <p:cNvPr id="2063" name="Picture 32" descr="chim bay 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10" y="274639"/>
            <a:ext cx="27135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1" descr="chim 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77" y="1219200"/>
            <a:ext cx="25442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5" name="WordArt 4" descr="Flowers (18)"/>
          <p:cNvSpPr>
            <a:spLocks noChangeArrowheads="1" noChangeShapeType="1" noTextEdit="1"/>
          </p:cNvSpPr>
          <p:nvPr/>
        </p:nvSpPr>
        <p:spPr bwMode="auto">
          <a:xfrm>
            <a:off x="3556000" y="2921001"/>
            <a:ext cx="5080000" cy="6683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kern="10" dirty="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TIẾNG VIỆT</a:t>
            </a:r>
            <a:endParaRPr lang="en-US" sz="4267" kern="10" dirty="0">
              <a:ln w="28575">
                <a:solidFill>
                  <a:srgbClr val="0000FF"/>
                </a:solidFill>
                <a:round/>
                <a:headEnd/>
                <a:tailEnd/>
              </a:ln>
              <a:blipFill dpi="0" rotWithShape="1">
                <a:blip r:embed="rId6"/>
                <a:srcRect/>
                <a:stretch>
                  <a:fillRect/>
                </a:stretch>
              </a:blip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1" y="3937000"/>
            <a:ext cx="949748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2667" b="1" dirty="0">
                <a:solidFill>
                  <a:srgbClr val="000000"/>
                </a:solidFill>
              </a:rPr>
              <a:t>     </a:t>
            </a:r>
            <a:r>
              <a:rPr lang="en-US" sz="373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733" b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733" b="1" dirty="0" err="1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latin typeface="Times New Roman" pitchFamily="18" charset="0"/>
                <a:cs typeface="Times New Roman" pitchFamily="18" charset="0"/>
              </a:rPr>
              <a:t>xí</a:t>
            </a:r>
            <a:r>
              <a:rPr lang="en-US" sz="373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733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73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3,4)</a:t>
            </a:r>
            <a:endParaRPr lang="en-US" sz="3733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63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6"/>
          <p:cNvSpPr/>
          <p:nvPr/>
        </p:nvSpPr>
        <p:spPr>
          <a:xfrm>
            <a:off x="695195" y="1"/>
            <a:ext cx="11340861" cy="143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Quan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sát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tranh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kể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l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ại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chuyện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</a:p>
          <a:p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“ </a:t>
            </a:r>
            <a:r>
              <a:rPr lang="en-US" sz="4267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Đôi</a:t>
            </a:r>
            <a:r>
              <a:rPr lang="en-US" sz="4267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</a:t>
            </a:r>
            <a:r>
              <a:rPr lang="en-US" sz="4267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xấu</a:t>
            </a:r>
            <a:r>
              <a:rPr lang="en-US" sz="4267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xí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</a:t>
            </a:r>
            <a:endParaRPr sz="4267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098" name="Picture 2" descr="C:\Users\Administrator\AppData\Local\ZaloPC\1920853331794570045\ZaloDownloads\picture\6286030243444880041\z2034655277790_9426f8bbd45cf110dbda59433c1bd3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8811"/>
            <a:ext cx="12192000" cy="556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19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7"/>
          <p:cNvSpPr/>
          <p:nvPr/>
        </p:nvSpPr>
        <p:spPr>
          <a:xfrm rot="-3000650" flipH="1">
            <a:off x="4830143" y="1307497"/>
            <a:ext cx="5337371" cy="4651583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73" name="Google Shape;473;p17"/>
          <p:cNvGrpSpPr/>
          <p:nvPr/>
        </p:nvGrpSpPr>
        <p:grpSpPr>
          <a:xfrm>
            <a:off x="3004919" y="2046731"/>
            <a:ext cx="2607239" cy="1777877"/>
            <a:chOff x="2253689" y="1535048"/>
            <a:chExt cx="1955429" cy="1333408"/>
          </a:xfrm>
        </p:grpSpPr>
        <p:sp>
          <p:nvSpPr>
            <p:cNvPr id="474" name="Google Shape;474;p17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5" name="Google Shape;475;p17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76" name="Google Shape;476;p17"/>
          <p:cNvGrpSpPr/>
          <p:nvPr/>
        </p:nvGrpSpPr>
        <p:grpSpPr>
          <a:xfrm>
            <a:off x="5013763" y="4776339"/>
            <a:ext cx="1953379" cy="1799816"/>
            <a:chOff x="3760322" y="3582254"/>
            <a:chExt cx="1465034" cy="1349862"/>
          </a:xfrm>
        </p:grpSpPr>
        <p:sp>
          <p:nvSpPr>
            <p:cNvPr id="477" name="Google Shape;477;p17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8" name="Google Shape;478;p17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79" name="Google Shape;479;p17"/>
          <p:cNvGrpSpPr/>
          <p:nvPr/>
        </p:nvGrpSpPr>
        <p:grpSpPr>
          <a:xfrm>
            <a:off x="8119863" y="4541259"/>
            <a:ext cx="988619" cy="1171136"/>
            <a:chOff x="6119714" y="3405944"/>
            <a:chExt cx="741464" cy="878352"/>
          </a:xfrm>
        </p:grpSpPr>
        <p:sp>
          <p:nvSpPr>
            <p:cNvPr id="480" name="Google Shape;480;p17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1" name="Google Shape;481;p17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2" name="Google Shape;482;p17"/>
          <p:cNvGrpSpPr/>
          <p:nvPr/>
        </p:nvGrpSpPr>
        <p:grpSpPr>
          <a:xfrm>
            <a:off x="8504060" y="5330996"/>
            <a:ext cx="1023424" cy="645445"/>
            <a:chOff x="6378045" y="3998247"/>
            <a:chExt cx="767568" cy="484084"/>
          </a:xfrm>
        </p:grpSpPr>
        <p:sp>
          <p:nvSpPr>
            <p:cNvPr id="483" name="Google Shape;483;p17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4" name="Google Shape;484;p17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5" name="Google Shape;485;p17"/>
          <p:cNvGrpSpPr/>
          <p:nvPr/>
        </p:nvGrpSpPr>
        <p:grpSpPr>
          <a:xfrm>
            <a:off x="6706339" y="2764154"/>
            <a:ext cx="797637" cy="1133500"/>
            <a:chOff x="5077882" y="2061083"/>
            <a:chExt cx="598228" cy="850125"/>
          </a:xfrm>
        </p:grpSpPr>
        <p:sp>
          <p:nvSpPr>
            <p:cNvPr id="486" name="Google Shape;486;p17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7" name="Google Shape;487;p17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8" name="Google Shape;488;p17"/>
          <p:cNvGrpSpPr/>
          <p:nvPr/>
        </p:nvGrpSpPr>
        <p:grpSpPr>
          <a:xfrm>
            <a:off x="7065609" y="3354716"/>
            <a:ext cx="1075384" cy="844864"/>
            <a:chOff x="5299207" y="2540101"/>
            <a:chExt cx="806538" cy="633648"/>
          </a:xfrm>
        </p:grpSpPr>
        <p:sp>
          <p:nvSpPr>
            <p:cNvPr id="489" name="Google Shape;489;p17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0" name="Google Shape;490;p17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91" name="Google Shape;491;p17"/>
          <p:cNvGrpSpPr/>
          <p:nvPr/>
        </p:nvGrpSpPr>
        <p:grpSpPr>
          <a:xfrm>
            <a:off x="9881033" y="1597332"/>
            <a:ext cx="1038108" cy="1166800"/>
            <a:chOff x="7374678" y="1161903"/>
            <a:chExt cx="778581" cy="875100"/>
          </a:xfrm>
        </p:grpSpPr>
        <p:sp>
          <p:nvSpPr>
            <p:cNvPr id="492" name="Google Shape;492;p17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3" name="Google Shape;493;p17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94" name="Google Shape;494;p17"/>
          <p:cNvGrpSpPr/>
          <p:nvPr/>
        </p:nvGrpSpPr>
        <p:grpSpPr>
          <a:xfrm>
            <a:off x="9367144" y="1612397"/>
            <a:ext cx="718293" cy="1060208"/>
            <a:chOff x="7001294" y="1209298"/>
            <a:chExt cx="538720" cy="795156"/>
          </a:xfrm>
        </p:grpSpPr>
        <p:sp>
          <p:nvSpPr>
            <p:cNvPr id="495" name="Google Shape;495;p17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6" name="Google Shape;496;p17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97" name="Google Shape;497;p17"/>
          <p:cNvGrpSpPr/>
          <p:nvPr/>
        </p:nvGrpSpPr>
        <p:grpSpPr>
          <a:xfrm>
            <a:off x="10009813" y="1891161"/>
            <a:ext cx="3052619" cy="2394096"/>
            <a:chOff x="7507360" y="1418371"/>
            <a:chExt cx="2289464" cy="1795572"/>
          </a:xfrm>
        </p:grpSpPr>
        <p:sp>
          <p:nvSpPr>
            <p:cNvPr id="498" name="Google Shape;498;p17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9" name="Google Shape;499;p17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00" name="Google Shape;500;p17"/>
          <p:cNvGrpSpPr/>
          <p:nvPr/>
        </p:nvGrpSpPr>
        <p:grpSpPr>
          <a:xfrm rot="2799594" flipH="1">
            <a:off x="6770114" y="-5564"/>
            <a:ext cx="1728989" cy="2823151"/>
            <a:chOff x="1279516" y="-3525500"/>
            <a:chExt cx="1296742" cy="2550422"/>
          </a:xfrm>
        </p:grpSpPr>
        <p:sp>
          <p:nvSpPr>
            <p:cNvPr id="501" name="Google Shape;501;p17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03" name="Google Shape;503;p17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504" name="Google Shape;504;p17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5" name="Google Shape;505;p17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06" name="Google Shape;506;p17"/>
          <p:cNvSpPr txBox="1"/>
          <p:nvPr/>
        </p:nvSpPr>
        <p:spPr>
          <a:xfrm>
            <a:off x="243711" y="2818241"/>
            <a:ext cx="4784539" cy="102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5867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Nghe viết</a:t>
            </a:r>
            <a:endParaRPr sz="5867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07" name="Google Shape;507;p17"/>
          <p:cNvSpPr txBox="1"/>
          <p:nvPr/>
        </p:nvSpPr>
        <p:spPr>
          <a:xfrm>
            <a:off x="2031069" y="1555940"/>
            <a:ext cx="1347900" cy="123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7</a:t>
            </a:r>
            <a:endParaRPr sz="72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508" name="Google Shape;508;p17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17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605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8"/>
          <p:cNvSpPr/>
          <p:nvPr/>
        </p:nvSpPr>
        <p:spPr>
          <a:xfrm>
            <a:off x="666842" y="311594"/>
            <a:ext cx="2562621" cy="779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Nghe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</a:t>
            </a:r>
            <a:endParaRPr sz="4267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3314" name="Picture 2" descr="https://f8.photo.talk.zdn.vn/4152224088811050010/ef4291f74b4bb715ee5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91293"/>
            <a:ext cx="12191999" cy="576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3473303" y="2665229"/>
            <a:ext cx="978195" cy="141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98289" y="2665229"/>
            <a:ext cx="199892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819348" y="3203944"/>
            <a:ext cx="1809899" cy="47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470400" y="3189768"/>
            <a:ext cx="978195" cy="141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00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0"/>
          <p:cNvSpPr/>
          <p:nvPr/>
        </p:nvSpPr>
        <p:spPr>
          <a:xfrm rot="-3000650" flipH="1">
            <a:off x="4830143" y="1307497"/>
            <a:ext cx="5337371" cy="4651583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30" name="Google Shape;530;p20"/>
          <p:cNvGrpSpPr/>
          <p:nvPr/>
        </p:nvGrpSpPr>
        <p:grpSpPr>
          <a:xfrm>
            <a:off x="3004919" y="2046731"/>
            <a:ext cx="2607239" cy="1777877"/>
            <a:chOff x="2253689" y="1535048"/>
            <a:chExt cx="1955429" cy="1333408"/>
          </a:xfrm>
        </p:grpSpPr>
        <p:sp>
          <p:nvSpPr>
            <p:cNvPr id="531" name="Google Shape;531;p20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2" name="Google Shape;532;p20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33" name="Google Shape;533;p20"/>
          <p:cNvGrpSpPr/>
          <p:nvPr/>
        </p:nvGrpSpPr>
        <p:grpSpPr>
          <a:xfrm>
            <a:off x="5013763" y="4776339"/>
            <a:ext cx="1953379" cy="1799816"/>
            <a:chOff x="3760322" y="3582254"/>
            <a:chExt cx="1465034" cy="1349862"/>
          </a:xfrm>
        </p:grpSpPr>
        <p:sp>
          <p:nvSpPr>
            <p:cNvPr id="534" name="Google Shape;534;p20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5" name="Google Shape;535;p20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36" name="Google Shape;536;p20"/>
          <p:cNvGrpSpPr/>
          <p:nvPr/>
        </p:nvGrpSpPr>
        <p:grpSpPr>
          <a:xfrm>
            <a:off x="8119863" y="4541259"/>
            <a:ext cx="988619" cy="1171136"/>
            <a:chOff x="6119714" y="3405944"/>
            <a:chExt cx="741464" cy="878352"/>
          </a:xfrm>
        </p:grpSpPr>
        <p:sp>
          <p:nvSpPr>
            <p:cNvPr id="537" name="Google Shape;537;p20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8" name="Google Shape;538;p20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39" name="Google Shape;539;p20"/>
          <p:cNvGrpSpPr/>
          <p:nvPr/>
        </p:nvGrpSpPr>
        <p:grpSpPr>
          <a:xfrm>
            <a:off x="8504060" y="5330996"/>
            <a:ext cx="1023424" cy="645445"/>
            <a:chOff x="6378045" y="3998247"/>
            <a:chExt cx="767568" cy="484084"/>
          </a:xfrm>
        </p:grpSpPr>
        <p:sp>
          <p:nvSpPr>
            <p:cNvPr id="540" name="Google Shape;540;p20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1" name="Google Shape;541;p20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42" name="Google Shape;542;p20"/>
          <p:cNvGrpSpPr/>
          <p:nvPr/>
        </p:nvGrpSpPr>
        <p:grpSpPr>
          <a:xfrm>
            <a:off x="6706339" y="2764154"/>
            <a:ext cx="797637" cy="1133500"/>
            <a:chOff x="5077882" y="2061083"/>
            <a:chExt cx="598228" cy="850125"/>
          </a:xfrm>
        </p:grpSpPr>
        <p:sp>
          <p:nvSpPr>
            <p:cNvPr id="543" name="Google Shape;543;p20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4" name="Google Shape;544;p20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45" name="Google Shape;545;p20"/>
          <p:cNvGrpSpPr/>
          <p:nvPr/>
        </p:nvGrpSpPr>
        <p:grpSpPr>
          <a:xfrm>
            <a:off x="7065609" y="3354716"/>
            <a:ext cx="1075384" cy="844864"/>
            <a:chOff x="5299207" y="2540101"/>
            <a:chExt cx="806538" cy="633648"/>
          </a:xfrm>
        </p:grpSpPr>
        <p:sp>
          <p:nvSpPr>
            <p:cNvPr id="546" name="Google Shape;546;p20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7" name="Google Shape;547;p20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48" name="Google Shape;548;p20"/>
          <p:cNvGrpSpPr/>
          <p:nvPr/>
        </p:nvGrpSpPr>
        <p:grpSpPr>
          <a:xfrm>
            <a:off x="9881033" y="1597332"/>
            <a:ext cx="1038108" cy="1166800"/>
            <a:chOff x="7374678" y="1161903"/>
            <a:chExt cx="778581" cy="875100"/>
          </a:xfrm>
        </p:grpSpPr>
        <p:sp>
          <p:nvSpPr>
            <p:cNvPr id="549" name="Google Shape;549;p20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0" name="Google Shape;550;p20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51" name="Google Shape;551;p20"/>
          <p:cNvGrpSpPr/>
          <p:nvPr/>
        </p:nvGrpSpPr>
        <p:grpSpPr>
          <a:xfrm>
            <a:off x="9367144" y="1612397"/>
            <a:ext cx="718293" cy="1060208"/>
            <a:chOff x="7001294" y="1209298"/>
            <a:chExt cx="538720" cy="795156"/>
          </a:xfrm>
        </p:grpSpPr>
        <p:sp>
          <p:nvSpPr>
            <p:cNvPr id="552" name="Google Shape;552;p20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3" name="Google Shape;553;p20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54" name="Google Shape;554;p20"/>
          <p:cNvGrpSpPr/>
          <p:nvPr/>
        </p:nvGrpSpPr>
        <p:grpSpPr>
          <a:xfrm>
            <a:off x="10009813" y="1891161"/>
            <a:ext cx="3052619" cy="2394096"/>
            <a:chOff x="7507360" y="1418371"/>
            <a:chExt cx="2289464" cy="1795572"/>
          </a:xfrm>
        </p:grpSpPr>
        <p:sp>
          <p:nvSpPr>
            <p:cNvPr id="555" name="Google Shape;555;p20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6" name="Google Shape;556;p20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57" name="Google Shape;557;p20"/>
          <p:cNvGrpSpPr/>
          <p:nvPr/>
        </p:nvGrpSpPr>
        <p:grpSpPr>
          <a:xfrm rot="2799594" flipH="1">
            <a:off x="6770114" y="-5564"/>
            <a:ext cx="1728989" cy="2823151"/>
            <a:chOff x="1279516" y="-3525500"/>
            <a:chExt cx="1296742" cy="2550422"/>
          </a:xfrm>
        </p:grpSpPr>
        <p:sp>
          <p:nvSpPr>
            <p:cNvPr id="558" name="Google Shape;558;p20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9" name="Google Shape;559;p20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60" name="Google Shape;560;p20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561" name="Google Shape;561;p20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2" name="Google Shape;562;p20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63" name="Google Shape;563;p20"/>
          <p:cNvSpPr txBox="1"/>
          <p:nvPr/>
        </p:nvSpPr>
        <p:spPr>
          <a:xfrm>
            <a:off x="243711" y="2818241"/>
            <a:ext cx="4784539" cy="102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5867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</a:t>
            </a:r>
            <a:r>
              <a:rPr lang="en-US" sz="5867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5867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endParaRPr sz="5867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64" name="Google Shape;564;p20"/>
          <p:cNvSpPr txBox="1"/>
          <p:nvPr/>
        </p:nvSpPr>
        <p:spPr>
          <a:xfrm>
            <a:off x="2031069" y="1555940"/>
            <a:ext cx="1347900" cy="123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8</a:t>
            </a:r>
            <a:endParaRPr sz="72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565" name="Google Shape;565;p20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20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474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1"/>
          <p:cNvSpPr/>
          <p:nvPr/>
        </p:nvSpPr>
        <p:spPr>
          <a:xfrm>
            <a:off x="1" y="657709"/>
            <a:ext cx="12262884" cy="143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hoặc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ngoài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bài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đọc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 </a:t>
            </a:r>
            <a:r>
              <a:rPr lang="en-US" sz="4267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Đôi</a:t>
            </a:r>
            <a:r>
              <a:rPr lang="en-US" sz="4267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</a:t>
            </a:r>
            <a:r>
              <a:rPr lang="en-US" sz="4267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xấu</a:t>
            </a:r>
            <a:r>
              <a:rPr lang="en-US" sz="4267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xí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từ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ngữ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chứa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vần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  <a:endParaRPr sz="4267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73" name="Google Shape;573;p21"/>
          <p:cNvSpPr/>
          <p:nvPr/>
        </p:nvSpPr>
        <p:spPr>
          <a:xfrm>
            <a:off x="715457" y="2644210"/>
            <a:ext cx="2495775" cy="84626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-US" sz="5333" b="1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uyt</a:t>
            </a:r>
            <a:endParaRPr sz="5333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74" name="Google Shape;574;p21"/>
          <p:cNvSpPr/>
          <p:nvPr/>
        </p:nvSpPr>
        <p:spPr>
          <a:xfrm>
            <a:off x="6321114" y="2660723"/>
            <a:ext cx="2495775" cy="84626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-US" sz="5333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it</a:t>
            </a:r>
            <a:endParaRPr sz="5333" b="1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75" name="Google Shape;575;p21"/>
          <p:cNvSpPr/>
          <p:nvPr/>
        </p:nvSpPr>
        <p:spPr>
          <a:xfrm>
            <a:off x="9151727" y="2644210"/>
            <a:ext cx="2495775" cy="84626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-US" sz="5333" b="1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uyêt</a:t>
            </a:r>
            <a:endParaRPr sz="5333" b="1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77" name="Google Shape;577;p21"/>
          <p:cNvSpPr/>
          <p:nvPr/>
        </p:nvSpPr>
        <p:spPr>
          <a:xfrm>
            <a:off x="3211232" y="2660723"/>
            <a:ext cx="2653553" cy="84626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-US" sz="5333" b="1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iêt</a:t>
            </a:r>
            <a:endParaRPr sz="5333" b="1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0" name="Google Shape;575;p21"/>
          <p:cNvSpPr/>
          <p:nvPr/>
        </p:nvSpPr>
        <p:spPr>
          <a:xfrm>
            <a:off x="5106386" y="4756407"/>
            <a:ext cx="1073060" cy="785623"/>
          </a:xfrm>
          <a:prstGeom prst="roundRect">
            <a:avLst>
              <a:gd name="adj" fmla="val 16667"/>
            </a:avLst>
          </a:prstGeom>
          <a:ln>
            <a:solidFill>
              <a:srgbClr val="CC00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-US" sz="5333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endParaRPr sz="5333" b="1" dirty="0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466753" y="3490477"/>
            <a:ext cx="2750288" cy="1244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753735" y="3384264"/>
            <a:ext cx="1986768" cy="1350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774214" y="3365357"/>
            <a:ext cx="751357" cy="1350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179446" y="3421303"/>
            <a:ext cx="4835885" cy="1694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16912" y="3384263"/>
            <a:ext cx="61500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059275" y="3380279"/>
            <a:ext cx="61500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134808" y="3380280"/>
            <a:ext cx="434193" cy="1964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9799470" y="3448299"/>
            <a:ext cx="945788" cy="4217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68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2"/>
          <p:cNvSpPr/>
          <p:nvPr/>
        </p:nvSpPr>
        <p:spPr>
          <a:xfrm rot="-3000650" flipH="1">
            <a:off x="4830143" y="1307497"/>
            <a:ext cx="5337371" cy="4651583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85" name="Google Shape;585;p22"/>
          <p:cNvGrpSpPr/>
          <p:nvPr/>
        </p:nvGrpSpPr>
        <p:grpSpPr>
          <a:xfrm>
            <a:off x="3004919" y="2046731"/>
            <a:ext cx="2607239" cy="1777877"/>
            <a:chOff x="2253689" y="1535048"/>
            <a:chExt cx="1955429" cy="1333408"/>
          </a:xfrm>
        </p:grpSpPr>
        <p:sp>
          <p:nvSpPr>
            <p:cNvPr id="586" name="Google Shape;586;p2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7" name="Google Shape;587;p2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88" name="Google Shape;588;p22"/>
          <p:cNvGrpSpPr/>
          <p:nvPr/>
        </p:nvGrpSpPr>
        <p:grpSpPr>
          <a:xfrm>
            <a:off x="5013763" y="4776339"/>
            <a:ext cx="1953379" cy="1799816"/>
            <a:chOff x="3760322" y="3582254"/>
            <a:chExt cx="1465034" cy="1349862"/>
          </a:xfrm>
        </p:grpSpPr>
        <p:sp>
          <p:nvSpPr>
            <p:cNvPr id="589" name="Google Shape;589;p2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0" name="Google Shape;590;p2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91" name="Google Shape;591;p22"/>
          <p:cNvGrpSpPr/>
          <p:nvPr/>
        </p:nvGrpSpPr>
        <p:grpSpPr>
          <a:xfrm>
            <a:off x="8119863" y="4541259"/>
            <a:ext cx="988619" cy="1171136"/>
            <a:chOff x="6119714" y="3405944"/>
            <a:chExt cx="741464" cy="878352"/>
          </a:xfrm>
        </p:grpSpPr>
        <p:sp>
          <p:nvSpPr>
            <p:cNvPr id="592" name="Google Shape;592;p2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3" name="Google Shape;593;p2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94" name="Google Shape;594;p22"/>
          <p:cNvGrpSpPr/>
          <p:nvPr/>
        </p:nvGrpSpPr>
        <p:grpSpPr>
          <a:xfrm>
            <a:off x="8504060" y="5330996"/>
            <a:ext cx="1023424" cy="645445"/>
            <a:chOff x="6378045" y="3998247"/>
            <a:chExt cx="767568" cy="484084"/>
          </a:xfrm>
        </p:grpSpPr>
        <p:sp>
          <p:nvSpPr>
            <p:cNvPr id="595" name="Google Shape;595;p2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6" name="Google Shape;596;p2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97" name="Google Shape;597;p22"/>
          <p:cNvGrpSpPr/>
          <p:nvPr/>
        </p:nvGrpSpPr>
        <p:grpSpPr>
          <a:xfrm>
            <a:off x="6706339" y="2764154"/>
            <a:ext cx="797637" cy="1133500"/>
            <a:chOff x="5077882" y="2061083"/>
            <a:chExt cx="598228" cy="850125"/>
          </a:xfrm>
        </p:grpSpPr>
        <p:sp>
          <p:nvSpPr>
            <p:cNvPr id="598" name="Google Shape;598;p2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9" name="Google Shape;599;p2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00" name="Google Shape;600;p22"/>
          <p:cNvGrpSpPr/>
          <p:nvPr/>
        </p:nvGrpSpPr>
        <p:grpSpPr>
          <a:xfrm>
            <a:off x="7065609" y="3354716"/>
            <a:ext cx="1075384" cy="844864"/>
            <a:chOff x="5299207" y="2540101"/>
            <a:chExt cx="806538" cy="633648"/>
          </a:xfrm>
        </p:grpSpPr>
        <p:sp>
          <p:nvSpPr>
            <p:cNvPr id="601" name="Google Shape;601;p2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2" name="Google Shape;602;p2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03" name="Google Shape;603;p22"/>
          <p:cNvGrpSpPr/>
          <p:nvPr/>
        </p:nvGrpSpPr>
        <p:grpSpPr>
          <a:xfrm>
            <a:off x="9881033" y="1597332"/>
            <a:ext cx="1038108" cy="1166800"/>
            <a:chOff x="7374678" y="1161903"/>
            <a:chExt cx="778581" cy="875100"/>
          </a:xfrm>
        </p:grpSpPr>
        <p:sp>
          <p:nvSpPr>
            <p:cNvPr id="604" name="Google Shape;604;p2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5" name="Google Shape;605;p2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06" name="Google Shape;606;p22"/>
          <p:cNvGrpSpPr/>
          <p:nvPr/>
        </p:nvGrpSpPr>
        <p:grpSpPr>
          <a:xfrm>
            <a:off x="9367144" y="1612397"/>
            <a:ext cx="718293" cy="1060208"/>
            <a:chOff x="7001294" y="1209298"/>
            <a:chExt cx="538720" cy="795156"/>
          </a:xfrm>
        </p:grpSpPr>
        <p:sp>
          <p:nvSpPr>
            <p:cNvPr id="607" name="Google Shape;607;p2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8" name="Google Shape;608;p2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09" name="Google Shape;609;p22"/>
          <p:cNvGrpSpPr/>
          <p:nvPr/>
        </p:nvGrpSpPr>
        <p:grpSpPr>
          <a:xfrm>
            <a:off x="10009813" y="1891161"/>
            <a:ext cx="3052619" cy="2394096"/>
            <a:chOff x="7507360" y="1418371"/>
            <a:chExt cx="2289464" cy="1795572"/>
          </a:xfrm>
        </p:grpSpPr>
        <p:sp>
          <p:nvSpPr>
            <p:cNvPr id="610" name="Google Shape;610;p2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" name="Google Shape;611;p2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2" name="Google Shape;612;p22"/>
          <p:cNvGrpSpPr/>
          <p:nvPr/>
        </p:nvGrpSpPr>
        <p:grpSpPr>
          <a:xfrm rot="2799594" flipH="1">
            <a:off x="6770114" y="-5564"/>
            <a:ext cx="1728989" cy="2823151"/>
            <a:chOff x="1279516" y="-3525500"/>
            <a:chExt cx="1296742" cy="2550422"/>
          </a:xfrm>
        </p:grpSpPr>
        <p:sp>
          <p:nvSpPr>
            <p:cNvPr id="613" name="Google Shape;613;p2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" name="Google Shape;614;p2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5" name="Google Shape;615;p22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16" name="Google Shape;616;p22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7" name="Google Shape;617;p2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18" name="Google Shape;618;p22"/>
          <p:cNvSpPr txBox="1"/>
          <p:nvPr/>
        </p:nvSpPr>
        <p:spPr>
          <a:xfrm>
            <a:off x="243711" y="2818241"/>
            <a:ext cx="4784539" cy="102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5867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Vẽ</a:t>
            </a:r>
            <a:endParaRPr sz="5867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619" name="Google Shape;619;p22"/>
          <p:cNvSpPr txBox="1"/>
          <p:nvPr/>
        </p:nvSpPr>
        <p:spPr>
          <a:xfrm>
            <a:off x="2031069" y="1555940"/>
            <a:ext cx="1347900" cy="123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9</a:t>
            </a:r>
            <a:endParaRPr sz="72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20" name="Google Shape;620;p2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22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222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3"/>
          <p:cNvSpPr/>
          <p:nvPr/>
        </p:nvSpPr>
        <p:spPr>
          <a:xfrm>
            <a:off x="202736" y="85133"/>
            <a:ext cx="11989264" cy="143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Vẽ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mà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em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yêu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đặt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tên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bức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tranh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em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vẽ</a:t>
            </a:r>
            <a:endParaRPr sz="4267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" name="AutoShape 2" descr="https://f16.photo.talk.zdn.vn/6305821816467018651/8c8aff08fdb701e958a6.jpg"/>
          <p:cNvSpPr>
            <a:spLocks noChangeAspect="1" noChangeArrowheads="1"/>
          </p:cNvSpPr>
          <p:nvPr/>
        </p:nvSpPr>
        <p:spPr bwMode="auto">
          <a:xfrm>
            <a:off x="1667639" y="6059328"/>
            <a:ext cx="274436" cy="27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pic>
        <p:nvPicPr>
          <p:cNvPr id="14340" name="Picture 4" descr="https://f16.photo.talk.zdn.vn/6305821816467018651/8c8aff08fdb701e958a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1370"/>
            <a:ext cx="12192000" cy="533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25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4"/>
          <p:cNvSpPr/>
          <p:nvPr/>
        </p:nvSpPr>
        <p:spPr>
          <a:xfrm rot="-3000650" flipH="1">
            <a:off x="4830143" y="1307497"/>
            <a:ext cx="5337371" cy="4651583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36" name="Google Shape;636;p24"/>
          <p:cNvGrpSpPr/>
          <p:nvPr/>
        </p:nvGrpSpPr>
        <p:grpSpPr>
          <a:xfrm>
            <a:off x="3004919" y="2046731"/>
            <a:ext cx="2607239" cy="1777877"/>
            <a:chOff x="2253689" y="1535048"/>
            <a:chExt cx="1955429" cy="1333408"/>
          </a:xfrm>
        </p:grpSpPr>
        <p:sp>
          <p:nvSpPr>
            <p:cNvPr id="637" name="Google Shape;637;p2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8" name="Google Shape;638;p2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9" name="Google Shape;639;p24"/>
          <p:cNvGrpSpPr/>
          <p:nvPr/>
        </p:nvGrpSpPr>
        <p:grpSpPr>
          <a:xfrm>
            <a:off x="5013763" y="4776339"/>
            <a:ext cx="1953379" cy="1799816"/>
            <a:chOff x="3760322" y="3582254"/>
            <a:chExt cx="1465034" cy="1349862"/>
          </a:xfrm>
        </p:grpSpPr>
        <p:sp>
          <p:nvSpPr>
            <p:cNvPr id="640" name="Google Shape;640;p2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1" name="Google Shape;641;p2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2" name="Google Shape;642;p24"/>
          <p:cNvGrpSpPr/>
          <p:nvPr/>
        </p:nvGrpSpPr>
        <p:grpSpPr>
          <a:xfrm>
            <a:off x="8119863" y="4541259"/>
            <a:ext cx="988619" cy="1171136"/>
            <a:chOff x="6119714" y="3405944"/>
            <a:chExt cx="741464" cy="878352"/>
          </a:xfrm>
        </p:grpSpPr>
        <p:sp>
          <p:nvSpPr>
            <p:cNvPr id="643" name="Google Shape;643;p2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" name="Google Shape;644;p2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5" name="Google Shape;645;p24"/>
          <p:cNvGrpSpPr/>
          <p:nvPr/>
        </p:nvGrpSpPr>
        <p:grpSpPr>
          <a:xfrm>
            <a:off x="8504060" y="5330996"/>
            <a:ext cx="1023424" cy="645445"/>
            <a:chOff x="6378045" y="3998247"/>
            <a:chExt cx="767568" cy="484084"/>
          </a:xfrm>
        </p:grpSpPr>
        <p:sp>
          <p:nvSpPr>
            <p:cNvPr id="646" name="Google Shape;646;p2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" name="Google Shape;647;p2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8" name="Google Shape;648;p24"/>
          <p:cNvGrpSpPr/>
          <p:nvPr/>
        </p:nvGrpSpPr>
        <p:grpSpPr>
          <a:xfrm>
            <a:off x="6706339" y="2764154"/>
            <a:ext cx="797637" cy="1133500"/>
            <a:chOff x="5077882" y="2061083"/>
            <a:chExt cx="598228" cy="850125"/>
          </a:xfrm>
        </p:grpSpPr>
        <p:sp>
          <p:nvSpPr>
            <p:cNvPr id="649" name="Google Shape;649;p2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" name="Google Shape;650;p2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1" name="Google Shape;651;p24"/>
          <p:cNvGrpSpPr/>
          <p:nvPr/>
        </p:nvGrpSpPr>
        <p:grpSpPr>
          <a:xfrm>
            <a:off x="7065609" y="3354716"/>
            <a:ext cx="1075384" cy="844864"/>
            <a:chOff x="5299207" y="2540101"/>
            <a:chExt cx="806538" cy="633648"/>
          </a:xfrm>
        </p:grpSpPr>
        <p:sp>
          <p:nvSpPr>
            <p:cNvPr id="652" name="Google Shape;652;p2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3" name="Google Shape;653;p2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4" name="Google Shape;654;p24"/>
          <p:cNvGrpSpPr/>
          <p:nvPr/>
        </p:nvGrpSpPr>
        <p:grpSpPr>
          <a:xfrm>
            <a:off x="9881033" y="1597332"/>
            <a:ext cx="1038108" cy="1166800"/>
            <a:chOff x="7374678" y="1161903"/>
            <a:chExt cx="778581" cy="875100"/>
          </a:xfrm>
        </p:grpSpPr>
        <p:sp>
          <p:nvSpPr>
            <p:cNvPr id="655" name="Google Shape;655;p2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6" name="Google Shape;656;p2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7" name="Google Shape;657;p24"/>
          <p:cNvGrpSpPr/>
          <p:nvPr/>
        </p:nvGrpSpPr>
        <p:grpSpPr>
          <a:xfrm>
            <a:off x="9367144" y="1612397"/>
            <a:ext cx="718293" cy="1060208"/>
            <a:chOff x="7001294" y="1209298"/>
            <a:chExt cx="538720" cy="795156"/>
          </a:xfrm>
        </p:grpSpPr>
        <p:sp>
          <p:nvSpPr>
            <p:cNvPr id="658" name="Google Shape;658;p2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9" name="Google Shape;659;p2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0" name="Google Shape;660;p24"/>
          <p:cNvGrpSpPr/>
          <p:nvPr/>
        </p:nvGrpSpPr>
        <p:grpSpPr>
          <a:xfrm>
            <a:off x="10009813" y="1891161"/>
            <a:ext cx="3052619" cy="2394096"/>
            <a:chOff x="7507360" y="1418371"/>
            <a:chExt cx="2289464" cy="1795572"/>
          </a:xfrm>
        </p:grpSpPr>
        <p:sp>
          <p:nvSpPr>
            <p:cNvPr id="661" name="Google Shape;661;p2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2" name="Google Shape;662;p2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3" name="Google Shape;663;p24"/>
          <p:cNvGrpSpPr/>
          <p:nvPr/>
        </p:nvGrpSpPr>
        <p:grpSpPr>
          <a:xfrm rot="2799594" flipH="1">
            <a:off x="6770114" y="-5564"/>
            <a:ext cx="1728989" cy="2823151"/>
            <a:chOff x="1279516" y="-3525500"/>
            <a:chExt cx="1296742" cy="2550422"/>
          </a:xfrm>
        </p:grpSpPr>
        <p:sp>
          <p:nvSpPr>
            <p:cNvPr id="664" name="Google Shape;664;p2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5" name="Google Shape;665;p2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6" name="Google Shape;666;p2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67" name="Google Shape;667;p24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8" name="Google Shape;668;p2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69" name="Google Shape;669;p24"/>
          <p:cNvSpPr txBox="1"/>
          <p:nvPr/>
        </p:nvSpPr>
        <p:spPr>
          <a:xfrm>
            <a:off x="243711" y="2818241"/>
            <a:ext cx="4784539" cy="102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5867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Củng cố</a:t>
            </a:r>
            <a:endParaRPr sz="5867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670" name="Google Shape;670;p24"/>
          <p:cNvSpPr txBox="1"/>
          <p:nvPr/>
        </p:nvSpPr>
        <p:spPr>
          <a:xfrm>
            <a:off x="2031069" y="1555940"/>
            <a:ext cx="1347900" cy="123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72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10</a:t>
            </a:r>
            <a:endParaRPr sz="72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71" name="Google Shape;671;p24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2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425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rtlCol="0" anchor="ctr">
            <a:normAutofit/>
          </a:bodyPr>
          <a:lstStyle/>
          <a:p>
            <a:pPr eaLnBrk="1" hangingPunct="1"/>
            <a:endParaRPr dirty="0"/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rtlCol="0" anchor="t">
            <a:normAutofit/>
          </a:bodyPr>
          <a:lstStyle/>
          <a:p>
            <a:pPr eaLnBrk="1" hangingPunct="1"/>
            <a:endParaRPr dirty="0"/>
          </a:p>
        </p:txBody>
      </p:sp>
      <p:pic>
        <p:nvPicPr>
          <p:cNvPr id="30724" name="Picture 4" descr="bfn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" y="5085"/>
            <a:ext cx="12192847" cy="6848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5" name="Picture 5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54" y="5334007"/>
            <a:ext cx="1428751" cy="14287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6" name="Picture 6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65" y="5334007"/>
            <a:ext cx="1428751" cy="14287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WordArt 7"/>
          <p:cNvSpPr>
            <a:spLocks noTextEdit="1"/>
          </p:cNvSpPr>
          <p:nvPr/>
        </p:nvSpPr>
        <p:spPr>
          <a:xfrm>
            <a:off x="1752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 defTabSz="914377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CẢM ƠN THẦY CÔ</a:t>
            </a:r>
          </a:p>
          <a:p>
            <a:pPr algn="ctr" defTabSz="914377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VÀ CÁC EM HỌC SINH</a:t>
            </a:r>
          </a:p>
        </p:txBody>
      </p:sp>
      <p:sp>
        <p:nvSpPr>
          <p:cNvPr id="30728" name="WordArt 8"/>
          <p:cNvSpPr>
            <a:spLocks noTextEdit="1"/>
          </p:cNvSpPr>
          <p:nvPr/>
        </p:nvSpPr>
        <p:spPr>
          <a:xfrm rot="494338">
            <a:off x="9039239" y="5562607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 defTabSz="914377"/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</a:p>
        </p:txBody>
      </p:sp>
      <p:pic>
        <p:nvPicPr>
          <p:cNvPr id="30729" name="Picture 9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800607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0" name="Picture 10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2590800" y="1981201"/>
            <a:ext cx="1314451" cy="11620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1" name="Picture 11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3581400" y="1219201"/>
            <a:ext cx="1314451" cy="11620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2" name="Picture 1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9353551" y="3200401"/>
            <a:ext cx="1314451" cy="11620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3" name="Picture 13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1905000" y="3581401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4" name="Picture 14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5638800" y="609607"/>
            <a:ext cx="914400" cy="80803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5" name="Picture 15" descr="gman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6" name="Picture 16" descr="gman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6048258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"/>
          <p:cNvSpPr/>
          <p:nvPr/>
        </p:nvSpPr>
        <p:spPr>
          <a:xfrm rot="-3000650" flipH="1">
            <a:off x="4830143" y="1307497"/>
            <a:ext cx="5337371" cy="4651583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71" name="Google Shape;371;p13"/>
          <p:cNvGrpSpPr/>
          <p:nvPr/>
        </p:nvGrpSpPr>
        <p:grpSpPr>
          <a:xfrm>
            <a:off x="3004919" y="2046731"/>
            <a:ext cx="2607239" cy="1777877"/>
            <a:chOff x="2253689" y="1535048"/>
            <a:chExt cx="1955429" cy="1333408"/>
          </a:xfrm>
        </p:grpSpPr>
        <p:sp>
          <p:nvSpPr>
            <p:cNvPr id="372" name="Google Shape;372;p13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74" name="Google Shape;374;p13"/>
          <p:cNvGrpSpPr/>
          <p:nvPr/>
        </p:nvGrpSpPr>
        <p:grpSpPr>
          <a:xfrm>
            <a:off x="5013763" y="4776339"/>
            <a:ext cx="1953379" cy="1799816"/>
            <a:chOff x="3760322" y="3582254"/>
            <a:chExt cx="1465034" cy="1349862"/>
          </a:xfrm>
        </p:grpSpPr>
        <p:sp>
          <p:nvSpPr>
            <p:cNvPr id="375" name="Google Shape;375;p13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77" name="Google Shape;377;p13"/>
          <p:cNvGrpSpPr/>
          <p:nvPr/>
        </p:nvGrpSpPr>
        <p:grpSpPr>
          <a:xfrm>
            <a:off x="8119863" y="4541259"/>
            <a:ext cx="988619" cy="1171136"/>
            <a:chOff x="6119714" y="3405944"/>
            <a:chExt cx="741464" cy="878352"/>
          </a:xfrm>
        </p:grpSpPr>
        <p:sp>
          <p:nvSpPr>
            <p:cNvPr id="378" name="Google Shape;378;p13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0" name="Google Shape;380;p13"/>
          <p:cNvGrpSpPr/>
          <p:nvPr/>
        </p:nvGrpSpPr>
        <p:grpSpPr>
          <a:xfrm>
            <a:off x="8504060" y="5330996"/>
            <a:ext cx="1023424" cy="645445"/>
            <a:chOff x="6378045" y="3998247"/>
            <a:chExt cx="767568" cy="484084"/>
          </a:xfrm>
        </p:grpSpPr>
        <p:sp>
          <p:nvSpPr>
            <p:cNvPr id="381" name="Google Shape;381;p13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3" name="Google Shape;383;p13"/>
          <p:cNvGrpSpPr/>
          <p:nvPr/>
        </p:nvGrpSpPr>
        <p:grpSpPr>
          <a:xfrm>
            <a:off x="6706339" y="2764154"/>
            <a:ext cx="797637" cy="1133500"/>
            <a:chOff x="5077882" y="2061083"/>
            <a:chExt cx="598228" cy="850125"/>
          </a:xfrm>
        </p:grpSpPr>
        <p:sp>
          <p:nvSpPr>
            <p:cNvPr id="384" name="Google Shape;384;p13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" name="Google Shape;385;p13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6" name="Google Shape;386;p13"/>
          <p:cNvGrpSpPr/>
          <p:nvPr/>
        </p:nvGrpSpPr>
        <p:grpSpPr>
          <a:xfrm>
            <a:off x="7065609" y="3354716"/>
            <a:ext cx="1075384" cy="844864"/>
            <a:chOff x="5299207" y="2540101"/>
            <a:chExt cx="806538" cy="633648"/>
          </a:xfrm>
        </p:grpSpPr>
        <p:sp>
          <p:nvSpPr>
            <p:cNvPr id="387" name="Google Shape;387;p13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8" name="Google Shape;388;p13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9" name="Google Shape;389;p13"/>
          <p:cNvGrpSpPr/>
          <p:nvPr/>
        </p:nvGrpSpPr>
        <p:grpSpPr>
          <a:xfrm>
            <a:off x="9881033" y="1597332"/>
            <a:ext cx="1038108" cy="1166800"/>
            <a:chOff x="7374678" y="1161903"/>
            <a:chExt cx="778581" cy="875100"/>
          </a:xfrm>
        </p:grpSpPr>
        <p:sp>
          <p:nvSpPr>
            <p:cNvPr id="390" name="Google Shape;390;p13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" name="Google Shape;391;p13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2" name="Google Shape;392;p13"/>
          <p:cNvGrpSpPr/>
          <p:nvPr/>
        </p:nvGrpSpPr>
        <p:grpSpPr>
          <a:xfrm>
            <a:off x="9367144" y="1612397"/>
            <a:ext cx="718293" cy="1060208"/>
            <a:chOff x="7001294" y="1209298"/>
            <a:chExt cx="538720" cy="795156"/>
          </a:xfrm>
        </p:grpSpPr>
        <p:sp>
          <p:nvSpPr>
            <p:cNvPr id="393" name="Google Shape;393;p13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13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5" name="Google Shape;395;p13"/>
          <p:cNvGrpSpPr/>
          <p:nvPr/>
        </p:nvGrpSpPr>
        <p:grpSpPr>
          <a:xfrm>
            <a:off x="10009813" y="1891161"/>
            <a:ext cx="3052619" cy="2394096"/>
            <a:chOff x="7507360" y="1418371"/>
            <a:chExt cx="2289464" cy="1795572"/>
          </a:xfrm>
        </p:grpSpPr>
        <p:sp>
          <p:nvSpPr>
            <p:cNvPr id="396" name="Google Shape;396;p1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8" name="Google Shape;398;p13"/>
          <p:cNvGrpSpPr/>
          <p:nvPr/>
        </p:nvGrpSpPr>
        <p:grpSpPr>
          <a:xfrm rot="2799594" flipH="1">
            <a:off x="6770114" y="-5564"/>
            <a:ext cx="1728989" cy="2823151"/>
            <a:chOff x="1279516" y="-3525500"/>
            <a:chExt cx="1296742" cy="2550422"/>
          </a:xfrm>
        </p:grpSpPr>
        <p:sp>
          <p:nvSpPr>
            <p:cNvPr id="399" name="Google Shape;399;p13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01" name="Google Shape;401;p13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402" name="Google Shape;402;p13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3" name="Google Shape;403;p13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04" name="Google Shape;404;p13"/>
          <p:cNvSpPr txBox="1"/>
          <p:nvPr/>
        </p:nvSpPr>
        <p:spPr>
          <a:xfrm>
            <a:off x="243711" y="2818242"/>
            <a:ext cx="4784539" cy="1928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5867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Chọn từ ngữ</a:t>
            </a:r>
            <a:endParaRPr sz="5867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05" name="Google Shape;405;p13"/>
          <p:cNvSpPr txBox="1"/>
          <p:nvPr/>
        </p:nvSpPr>
        <p:spPr>
          <a:xfrm>
            <a:off x="2031069" y="1555940"/>
            <a:ext cx="1347900" cy="123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5</a:t>
            </a:r>
            <a:endParaRPr sz="72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06" name="Google Shape;406;p1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3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645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4"/>
          <p:cNvSpPr/>
          <p:nvPr/>
        </p:nvSpPr>
        <p:spPr>
          <a:xfrm>
            <a:off x="786810" y="1675379"/>
            <a:ext cx="10618381" cy="1107941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endParaRPr sz="64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13" name="Google Shape;413;p14"/>
          <p:cNvSpPr/>
          <p:nvPr/>
        </p:nvSpPr>
        <p:spPr>
          <a:xfrm>
            <a:off x="425570" y="276939"/>
            <a:ext cx="11340861" cy="143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Chọn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từ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ngữ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để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hoàn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thiện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vào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vở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  <a:endParaRPr sz="4267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14" name="Google Shape;414;p14"/>
          <p:cNvSpPr/>
          <p:nvPr/>
        </p:nvSpPr>
        <p:spPr>
          <a:xfrm>
            <a:off x="1062917" y="1793882"/>
            <a:ext cx="3189768" cy="779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4267" dirty="0" err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en-US" sz="4267" dirty="0" err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hạy</a:t>
            </a:r>
            <a:r>
              <a:rPr lang="en-US" sz="4267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nhanh</a:t>
            </a:r>
            <a:r>
              <a:rPr lang="en-US" sz="4267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endParaRPr sz="4267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15" name="Google Shape;415;p14"/>
          <p:cNvSpPr/>
          <p:nvPr/>
        </p:nvSpPr>
        <p:spPr>
          <a:xfrm>
            <a:off x="170390" y="3370827"/>
            <a:ext cx="11610485" cy="143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4267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4267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Chú</a:t>
            </a:r>
            <a:r>
              <a:rPr lang="en-US" sz="4267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4267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</a:t>
            </a:r>
            <a:r>
              <a:rPr lang="en-US" sz="4267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nghe</a:t>
            </a:r>
            <a:r>
              <a:rPr lang="en-US" sz="4267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4267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chít</a:t>
            </a:r>
            <a:r>
              <a:rPr lang="en-US" sz="4267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chít</a:t>
            </a:r>
            <a:r>
              <a:rPr lang="en-US" sz="4267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4267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lũ</a:t>
            </a:r>
            <a:r>
              <a:rPr lang="en-US" sz="4267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chuột</a:t>
            </a:r>
            <a:r>
              <a:rPr lang="en-US" sz="4267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4267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17" name="Google Shape;417;p14"/>
          <p:cNvSpPr/>
          <p:nvPr/>
        </p:nvSpPr>
        <p:spPr>
          <a:xfrm>
            <a:off x="3827383" y="3370828"/>
            <a:ext cx="1205653" cy="779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4267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(…)</a:t>
            </a:r>
            <a:endParaRPr sz="4267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9" name="Google Shape;414;p14"/>
          <p:cNvSpPr/>
          <p:nvPr/>
        </p:nvSpPr>
        <p:spPr>
          <a:xfrm>
            <a:off x="5160201" y="1801494"/>
            <a:ext cx="3189768" cy="779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4267" dirty="0" err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d</a:t>
            </a:r>
            <a:r>
              <a:rPr lang="en-US" sz="4267" dirty="0" err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ỏng</a:t>
            </a:r>
            <a:r>
              <a:rPr lang="en-US" sz="4267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    </a:t>
            </a:r>
            <a:endParaRPr sz="4267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0" name="Google Shape;414;p14"/>
          <p:cNvSpPr/>
          <p:nvPr/>
        </p:nvSpPr>
        <p:spPr>
          <a:xfrm>
            <a:off x="8633440" y="1753873"/>
            <a:ext cx="3189768" cy="779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4267" dirty="0" err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4267" dirty="0" err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hính</a:t>
            </a:r>
            <a:r>
              <a:rPr lang="en-US" sz="4267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</a:t>
            </a:r>
            <a:endParaRPr sz="4267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" name="Google Shape;414;p14"/>
          <p:cNvSpPr/>
          <p:nvPr/>
        </p:nvSpPr>
        <p:spPr>
          <a:xfrm>
            <a:off x="3565317" y="3370881"/>
            <a:ext cx="3189768" cy="779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4267" dirty="0" err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d</a:t>
            </a:r>
            <a:r>
              <a:rPr lang="en-US" sz="4267" dirty="0" err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ỏng</a:t>
            </a:r>
            <a:r>
              <a:rPr lang="en-US" sz="4267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    </a:t>
            </a:r>
            <a:endParaRPr sz="4267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134464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5"/>
          <p:cNvSpPr/>
          <p:nvPr/>
        </p:nvSpPr>
        <p:spPr>
          <a:xfrm rot="-3000650" flipH="1">
            <a:off x="4830143" y="1307497"/>
            <a:ext cx="5337371" cy="4651583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24" name="Google Shape;424;p15"/>
          <p:cNvGrpSpPr/>
          <p:nvPr/>
        </p:nvGrpSpPr>
        <p:grpSpPr>
          <a:xfrm>
            <a:off x="3004919" y="2046731"/>
            <a:ext cx="2607239" cy="1777877"/>
            <a:chOff x="2253689" y="1535048"/>
            <a:chExt cx="1955429" cy="1333408"/>
          </a:xfrm>
        </p:grpSpPr>
        <p:sp>
          <p:nvSpPr>
            <p:cNvPr id="425" name="Google Shape;425;p15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7" name="Google Shape;427;p15"/>
          <p:cNvGrpSpPr/>
          <p:nvPr/>
        </p:nvGrpSpPr>
        <p:grpSpPr>
          <a:xfrm>
            <a:off x="5013763" y="4776339"/>
            <a:ext cx="1953379" cy="1799816"/>
            <a:chOff x="3760322" y="3582254"/>
            <a:chExt cx="1465034" cy="1349862"/>
          </a:xfrm>
        </p:grpSpPr>
        <p:sp>
          <p:nvSpPr>
            <p:cNvPr id="428" name="Google Shape;428;p15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30" name="Google Shape;430;p15"/>
          <p:cNvGrpSpPr/>
          <p:nvPr/>
        </p:nvGrpSpPr>
        <p:grpSpPr>
          <a:xfrm>
            <a:off x="8119863" y="4541259"/>
            <a:ext cx="988619" cy="1171136"/>
            <a:chOff x="6119714" y="3405944"/>
            <a:chExt cx="741464" cy="878352"/>
          </a:xfrm>
        </p:grpSpPr>
        <p:sp>
          <p:nvSpPr>
            <p:cNvPr id="431" name="Google Shape;431;p15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33" name="Google Shape;433;p15"/>
          <p:cNvGrpSpPr/>
          <p:nvPr/>
        </p:nvGrpSpPr>
        <p:grpSpPr>
          <a:xfrm>
            <a:off x="8504060" y="5330996"/>
            <a:ext cx="1023424" cy="645445"/>
            <a:chOff x="6378045" y="3998247"/>
            <a:chExt cx="767568" cy="484084"/>
          </a:xfrm>
        </p:grpSpPr>
        <p:sp>
          <p:nvSpPr>
            <p:cNvPr id="434" name="Google Shape;434;p15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36" name="Google Shape;436;p15"/>
          <p:cNvGrpSpPr/>
          <p:nvPr/>
        </p:nvGrpSpPr>
        <p:grpSpPr>
          <a:xfrm>
            <a:off x="6706339" y="2764154"/>
            <a:ext cx="797637" cy="1133500"/>
            <a:chOff x="5077882" y="2061083"/>
            <a:chExt cx="598228" cy="850125"/>
          </a:xfrm>
        </p:grpSpPr>
        <p:sp>
          <p:nvSpPr>
            <p:cNvPr id="437" name="Google Shape;437;p15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39" name="Google Shape;439;p15"/>
          <p:cNvGrpSpPr/>
          <p:nvPr/>
        </p:nvGrpSpPr>
        <p:grpSpPr>
          <a:xfrm>
            <a:off x="7065609" y="3354716"/>
            <a:ext cx="1075384" cy="844864"/>
            <a:chOff x="5299207" y="2540101"/>
            <a:chExt cx="806538" cy="633648"/>
          </a:xfrm>
        </p:grpSpPr>
        <p:sp>
          <p:nvSpPr>
            <p:cNvPr id="440" name="Google Shape;440;p15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42" name="Google Shape;442;p15"/>
          <p:cNvGrpSpPr/>
          <p:nvPr/>
        </p:nvGrpSpPr>
        <p:grpSpPr>
          <a:xfrm>
            <a:off x="9881033" y="1597332"/>
            <a:ext cx="1038108" cy="1166800"/>
            <a:chOff x="7374678" y="1161903"/>
            <a:chExt cx="778581" cy="875100"/>
          </a:xfrm>
        </p:grpSpPr>
        <p:sp>
          <p:nvSpPr>
            <p:cNvPr id="443" name="Google Shape;443;p15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45" name="Google Shape;445;p15"/>
          <p:cNvGrpSpPr/>
          <p:nvPr/>
        </p:nvGrpSpPr>
        <p:grpSpPr>
          <a:xfrm>
            <a:off x="9367144" y="1612397"/>
            <a:ext cx="718293" cy="1060208"/>
            <a:chOff x="7001294" y="1209298"/>
            <a:chExt cx="538720" cy="795156"/>
          </a:xfrm>
        </p:grpSpPr>
        <p:sp>
          <p:nvSpPr>
            <p:cNvPr id="446" name="Google Shape;446;p15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48" name="Google Shape;448;p15"/>
          <p:cNvGrpSpPr/>
          <p:nvPr/>
        </p:nvGrpSpPr>
        <p:grpSpPr>
          <a:xfrm>
            <a:off x="10009813" y="1891161"/>
            <a:ext cx="3052619" cy="2394096"/>
            <a:chOff x="7507360" y="1418371"/>
            <a:chExt cx="2289464" cy="1795572"/>
          </a:xfrm>
        </p:grpSpPr>
        <p:sp>
          <p:nvSpPr>
            <p:cNvPr id="449" name="Google Shape;449;p15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51" name="Google Shape;451;p15"/>
          <p:cNvGrpSpPr/>
          <p:nvPr/>
        </p:nvGrpSpPr>
        <p:grpSpPr>
          <a:xfrm rot="2799594" flipH="1">
            <a:off x="6770114" y="-5564"/>
            <a:ext cx="1728989" cy="2823151"/>
            <a:chOff x="1279516" y="-3525500"/>
            <a:chExt cx="1296742" cy="2550422"/>
          </a:xfrm>
        </p:grpSpPr>
        <p:sp>
          <p:nvSpPr>
            <p:cNvPr id="452" name="Google Shape;452;p15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54" name="Google Shape;454;p15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455" name="Google Shape;455;p15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6" name="Google Shape;456;p15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57" name="Google Shape;457;p15"/>
          <p:cNvSpPr txBox="1"/>
          <p:nvPr/>
        </p:nvSpPr>
        <p:spPr>
          <a:xfrm>
            <a:off x="243711" y="2818242"/>
            <a:ext cx="4784539" cy="1928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5867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Quan sát tranh</a:t>
            </a:r>
            <a:endParaRPr sz="5867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58" name="Google Shape;458;p15"/>
          <p:cNvSpPr txBox="1"/>
          <p:nvPr/>
        </p:nvSpPr>
        <p:spPr>
          <a:xfrm>
            <a:off x="2031069" y="1555940"/>
            <a:ext cx="1347900" cy="123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6</a:t>
            </a:r>
            <a:endParaRPr sz="72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59" name="Google Shape;459;p1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71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6"/>
          <p:cNvSpPr/>
          <p:nvPr/>
        </p:nvSpPr>
        <p:spPr>
          <a:xfrm>
            <a:off x="695195" y="1"/>
            <a:ext cx="11340861" cy="143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Quan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sát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tranh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kể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l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ại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chuyện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</a:p>
          <a:p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“ </a:t>
            </a:r>
            <a:r>
              <a:rPr lang="en-US" sz="4267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Đôi</a:t>
            </a:r>
            <a:r>
              <a:rPr lang="en-US" sz="4267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</a:t>
            </a:r>
            <a:r>
              <a:rPr lang="en-US" sz="4267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xấu</a:t>
            </a:r>
            <a:r>
              <a:rPr lang="en-US" sz="4267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xí</a:t>
            </a:r>
            <a:r>
              <a:rPr lang="en-US" sz="4267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</a:t>
            </a:r>
            <a:endParaRPr sz="4267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098" name="Picture 2" descr="C:\Users\Administrator\AppData\Local\ZaloPC\1920853331794570045\ZaloDownloads\picture\6286030243444880041\z2034655277790_9426f8bbd45cf110dbda59433c1bd3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8811"/>
            <a:ext cx="12192000" cy="556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31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AppData\Local\ZaloPC\1920853331794570045\ZaloDownloads\picture\6286030243444880041\z2034652254484_8f301b22c0b433c438e1811d5603d83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360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07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AppData\Local\ZaloPC\1920853331794570045\ZaloDownloads\picture\6286030243444880041\z2034653047258_fec186bbc983c44fec94cfc89af57e5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08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AppData\Local\ZaloPC\1920853331794570045\ZaloDownloads\picture\6286030243444880041\z2034654305190_4d308ea29d1bfdfa22d9d16eaa2664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16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AppData\Local\ZaloPC\1920853331794570045\ZaloDownloads\picture\6286030243444880041\z2034656015339_f366fd3cef957131e4301e81a91cba6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7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Office PowerPoint</Application>
  <PresentationFormat>Widescreen</PresentationFormat>
  <Paragraphs>46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Rounded</vt:lpstr>
      <vt:lpstr>Calibri</vt:lpstr>
      <vt:lpstr>Calibri Light</vt:lpstr>
      <vt:lpstr>Times New Roman</vt:lpstr>
      <vt:lpstr>Verdana</vt:lpstr>
      <vt:lpstr>VNI-Brush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2024-01-17T13:26:51Z</dcterms:created>
  <dcterms:modified xsi:type="dcterms:W3CDTF">2024-01-17T13:27:33Z</dcterms:modified>
</cp:coreProperties>
</file>