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2" r:id="rId3"/>
    <p:sldId id="258" r:id="rId4"/>
    <p:sldId id="263" r:id="rId5"/>
    <p:sldId id="259" r:id="rId6"/>
    <p:sldId id="265" r:id="rId7"/>
    <p:sldId id="271" r:id="rId8"/>
    <p:sldId id="270" r:id="rId9"/>
    <p:sldId id="260" r:id="rId10"/>
    <p:sldId id="267" r:id="rId11"/>
    <p:sldId id="268" r:id="rId12"/>
    <p:sldId id="269" r:id="rId13"/>
    <p:sldId id="274" r:id="rId14"/>
    <p:sldId id="266" r:id="rId15"/>
    <p:sldId id="275" r:id="rId16"/>
    <p:sldId id="276" r:id="rId17"/>
    <p:sldId id="279" r:id="rId18"/>
    <p:sldId id="278"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185"/>
    <a:srgbClr val="CBEC8B"/>
    <a:srgbClr val="00A74F"/>
    <a:srgbClr val="F05524"/>
    <a:srgbClr val="F26A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howGuides="1">
      <p:cViewPr>
        <p:scale>
          <a:sx n="60" d="100"/>
          <a:sy n="60" d="100"/>
        </p:scale>
        <p:origin x="1116" y="204"/>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E3A16-27BC-4050-8857-0E97E180DFB2}" type="datetimeFigureOut">
              <a:rPr lang="en-US" smtClean="0"/>
              <a:pPr/>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33685-F379-4FDE-82CF-D4C99BA5B9CC}" type="slidenum">
              <a:rPr lang="en-US" smtClean="0"/>
              <a:pPr/>
              <a:t>‹#›</a:t>
            </a:fld>
            <a:endParaRPr lang="en-US"/>
          </a:p>
        </p:txBody>
      </p:sp>
    </p:spTree>
    <p:extLst>
      <p:ext uri="{BB962C8B-B14F-4D97-AF65-F5344CB8AC3E}">
        <p14:creationId xmlns:p14="http://schemas.microsoft.com/office/powerpoint/2010/main" val="211595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6CB3-791E-4260-A715-B811051B7B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0E0A5A-CE63-44D1-B70D-F6E6A9058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EE66AF-79F3-4790-83D3-85B258696417}"/>
              </a:ext>
            </a:extLst>
          </p:cNvPr>
          <p:cNvSpPr>
            <a:spLocks noGrp="1"/>
          </p:cNvSpPr>
          <p:nvPr>
            <p:ph type="dt" sz="half" idx="10"/>
          </p:nvPr>
        </p:nvSpPr>
        <p:spPr/>
        <p:txBody>
          <a:bodyPr/>
          <a:lstStyle/>
          <a:p>
            <a:fld id="{4CED93CF-66C7-4B69-BFAC-C1A86CE7C431}" type="datetimeFigureOut">
              <a:rPr lang="en-US" smtClean="0"/>
              <a:pPr/>
              <a:t>1/21/2024</a:t>
            </a:fld>
            <a:endParaRPr lang="en-US"/>
          </a:p>
        </p:txBody>
      </p:sp>
      <p:sp>
        <p:nvSpPr>
          <p:cNvPr id="5" name="Footer Placeholder 4">
            <a:extLst>
              <a:ext uri="{FF2B5EF4-FFF2-40B4-BE49-F238E27FC236}">
                <a16:creationId xmlns:a16="http://schemas.microsoft.com/office/drawing/2014/main" id="{5747C13A-9D54-4AEE-9B35-26F2CFA4E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A71EA-23DE-47A9-8CAB-2DFA29816596}"/>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144539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43B34-B178-45D2-A8EE-CC517E5F881A}"/>
              </a:ext>
            </a:extLst>
          </p:cNvPr>
          <p:cNvSpPr>
            <a:spLocks noGrp="1"/>
          </p:cNvSpPr>
          <p:nvPr>
            <p:ph type="dt" sz="half" idx="10"/>
          </p:nvPr>
        </p:nvSpPr>
        <p:spPr/>
        <p:txBody>
          <a:bodyPr/>
          <a:lstStyle/>
          <a:p>
            <a:fld id="{4CED93CF-66C7-4B69-BFAC-C1A86CE7C431}" type="datetimeFigureOut">
              <a:rPr lang="en-US" smtClean="0"/>
              <a:pPr/>
              <a:t>1/21/2024</a:t>
            </a:fld>
            <a:endParaRPr lang="en-US"/>
          </a:p>
        </p:txBody>
      </p:sp>
      <p:sp>
        <p:nvSpPr>
          <p:cNvPr id="3" name="Footer Placeholder 2">
            <a:extLst>
              <a:ext uri="{FF2B5EF4-FFF2-40B4-BE49-F238E27FC236}">
                <a16:creationId xmlns:a16="http://schemas.microsoft.com/office/drawing/2014/main" id="{3A34ED64-4CF5-4B71-9D96-954E7AD298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AE3E5-29BA-4677-8663-6128D264B5F2}"/>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106591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0E48-3D4A-43D6-8DAC-5A24E3B62C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72AAC4-4310-4BB5-B7E1-6E17D1F0E9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5A36AC-FC4E-4CFF-8E71-E50F1D7EF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0A23F8-3A81-4F12-B105-3F027FFA53F2}"/>
              </a:ext>
            </a:extLst>
          </p:cNvPr>
          <p:cNvSpPr>
            <a:spLocks noGrp="1"/>
          </p:cNvSpPr>
          <p:nvPr>
            <p:ph type="dt" sz="half" idx="10"/>
          </p:nvPr>
        </p:nvSpPr>
        <p:spPr/>
        <p:txBody>
          <a:bodyPr/>
          <a:lstStyle/>
          <a:p>
            <a:fld id="{4CED93CF-66C7-4B69-BFAC-C1A86CE7C431}" type="datetimeFigureOut">
              <a:rPr lang="en-US" smtClean="0"/>
              <a:pPr/>
              <a:t>1/21/2024</a:t>
            </a:fld>
            <a:endParaRPr lang="en-US"/>
          </a:p>
        </p:txBody>
      </p:sp>
      <p:sp>
        <p:nvSpPr>
          <p:cNvPr id="6" name="Footer Placeholder 5">
            <a:extLst>
              <a:ext uri="{FF2B5EF4-FFF2-40B4-BE49-F238E27FC236}">
                <a16:creationId xmlns:a16="http://schemas.microsoft.com/office/drawing/2014/main" id="{AF1CCBD6-9853-4855-B0A2-880087613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C2187-A556-487C-BC53-D84B486C317B}"/>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104058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30A4-2B3E-475D-A0CD-A03A7941E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A7F4D8-B6F1-4DED-88D2-E7927CDD2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8918D9-BF94-4771-AF32-BFE15841F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391AB6-C93B-4BD1-9F50-DC9ADAEBB140}"/>
              </a:ext>
            </a:extLst>
          </p:cNvPr>
          <p:cNvSpPr>
            <a:spLocks noGrp="1"/>
          </p:cNvSpPr>
          <p:nvPr>
            <p:ph type="dt" sz="half" idx="10"/>
          </p:nvPr>
        </p:nvSpPr>
        <p:spPr/>
        <p:txBody>
          <a:bodyPr/>
          <a:lstStyle/>
          <a:p>
            <a:fld id="{4CED93CF-66C7-4B69-BFAC-C1A86CE7C431}" type="datetimeFigureOut">
              <a:rPr lang="en-US" smtClean="0"/>
              <a:pPr/>
              <a:t>1/21/2024</a:t>
            </a:fld>
            <a:endParaRPr lang="en-US"/>
          </a:p>
        </p:txBody>
      </p:sp>
      <p:sp>
        <p:nvSpPr>
          <p:cNvPr id="6" name="Footer Placeholder 5">
            <a:extLst>
              <a:ext uri="{FF2B5EF4-FFF2-40B4-BE49-F238E27FC236}">
                <a16:creationId xmlns:a16="http://schemas.microsoft.com/office/drawing/2014/main" id="{9F016278-3F81-4B91-82E9-577E66966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21CCD-74D7-456E-8EA1-A1FAD2550DAF}"/>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1886273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771E-DF4F-44F6-90A8-F6E03EAEDE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E56AAF-DFD4-4D69-84C2-F479F70472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E6180-221B-4E81-96AB-05C2C8A8EC46}"/>
              </a:ext>
            </a:extLst>
          </p:cNvPr>
          <p:cNvSpPr>
            <a:spLocks noGrp="1"/>
          </p:cNvSpPr>
          <p:nvPr>
            <p:ph type="dt" sz="half" idx="10"/>
          </p:nvPr>
        </p:nvSpPr>
        <p:spPr/>
        <p:txBody>
          <a:bodyPr/>
          <a:lstStyle/>
          <a:p>
            <a:fld id="{4CED93CF-66C7-4B69-BFAC-C1A86CE7C431}" type="datetimeFigureOut">
              <a:rPr lang="en-US" smtClean="0"/>
              <a:pPr/>
              <a:t>1/21/2024</a:t>
            </a:fld>
            <a:endParaRPr lang="en-US"/>
          </a:p>
        </p:txBody>
      </p:sp>
      <p:sp>
        <p:nvSpPr>
          <p:cNvPr id="5" name="Footer Placeholder 4">
            <a:extLst>
              <a:ext uri="{FF2B5EF4-FFF2-40B4-BE49-F238E27FC236}">
                <a16:creationId xmlns:a16="http://schemas.microsoft.com/office/drawing/2014/main" id="{4B3B0D81-C5FE-4DD0-805A-24671D25E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1A0CA-F93A-420E-8155-6DED759C0D18}"/>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3076742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379813-CD61-49F4-BFF0-3C63C842C8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F1833-3F81-4ED6-8EE2-4ABFBB412A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A4F62-E4D1-41AC-9794-3D2C827E9E1D}"/>
              </a:ext>
            </a:extLst>
          </p:cNvPr>
          <p:cNvSpPr>
            <a:spLocks noGrp="1"/>
          </p:cNvSpPr>
          <p:nvPr>
            <p:ph type="dt" sz="half" idx="10"/>
          </p:nvPr>
        </p:nvSpPr>
        <p:spPr/>
        <p:txBody>
          <a:bodyPr/>
          <a:lstStyle/>
          <a:p>
            <a:fld id="{4CED93CF-66C7-4B69-BFAC-C1A86CE7C431}" type="datetimeFigureOut">
              <a:rPr lang="en-US" smtClean="0"/>
              <a:pPr/>
              <a:t>1/21/2024</a:t>
            </a:fld>
            <a:endParaRPr lang="en-US"/>
          </a:p>
        </p:txBody>
      </p:sp>
      <p:sp>
        <p:nvSpPr>
          <p:cNvPr id="5" name="Footer Placeholder 4">
            <a:extLst>
              <a:ext uri="{FF2B5EF4-FFF2-40B4-BE49-F238E27FC236}">
                <a16:creationId xmlns:a16="http://schemas.microsoft.com/office/drawing/2014/main" id="{1F483C68-C4BA-44B4-ABB2-1293B77CF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DFDE9-3A92-4161-9A65-AF91A07B571D}"/>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160358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129A0A-B27B-4A28-923C-648B6C5C86A5}"/>
              </a:ext>
            </a:extLst>
          </p:cNvPr>
          <p:cNvPicPr>
            <a:picLocks noChangeAspect="1"/>
          </p:cNvPicPr>
          <p:nvPr/>
        </p:nvPicPr>
        <p:blipFill>
          <a:blip r:embed="rId2"/>
          <a:stretch>
            <a:fillRect/>
          </a:stretch>
        </p:blipFill>
        <p:spPr>
          <a:xfrm>
            <a:off x="-7391400" y="-4038600"/>
            <a:ext cx="21640800" cy="14808200"/>
          </a:xfrm>
          <a:prstGeom prst="rect">
            <a:avLst/>
          </a:prstGeom>
          <a:blipFill>
            <a:blip r:embed="rId3"/>
            <a:stretch>
              <a:fillRect/>
            </a:stretch>
          </a:blipFill>
        </p:spPr>
      </p:pic>
    </p:spTree>
    <p:extLst>
      <p:ext uri="{BB962C8B-B14F-4D97-AF65-F5344CB8AC3E}">
        <p14:creationId xmlns:p14="http://schemas.microsoft.com/office/powerpoint/2010/main" val="15831237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2980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7394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DA4C-9057-4D6B-A51C-871389E69D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3F6254-7842-4A79-AED6-ADDB5228D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310C1-17C0-49A5-962D-ACC6847B83F9}"/>
              </a:ext>
            </a:extLst>
          </p:cNvPr>
          <p:cNvSpPr>
            <a:spLocks noGrp="1"/>
          </p:cNvSpPr>
          <p:nvPr>
            <p:ph type="dt" sz="half" idx="10"/>
          </p:nvPr>
        </p:nvSpPr>
        <p:spPr/>
        <p:txBody>
          <a:bodyPr/>
          <a:lstStyle/>
          <a:p>
            <a:fld id="{4CED93CF-66C7-4B69-BFAC-C1A86CE7C431}" type="datetimeFigureOut">
              <a:rPr lang="en-US" smtClean="0"/>
              <a:pPr/>
              <a:t>1/21/2024</a:t>
            </a:fld>
            <a:endParaRPr lang="en-US"/>
          </a:p>
        </p:txBody>
      </p:sp>
      <p:sp>
        <p:nvSpPr>
          <p:cNvPr id="5" name="Footer Placeholder 4">
            <a:extLst>
              <a:ext uri="{FF2B5EF4-FFF2-40B4-BE49-F238E27FC236}">
                <a16:creationId xmlns:a16="http://schemas.microsoft.com/office/drawing/2014/main" id="{D6F7B0EF-4C21-47BA-9B3B-73B821A20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4A919-B38E-43B2-ABE2-309D8E2FD314}"/>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343964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2197-F722-4FE0-A482-D01459835E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644BD9-8A4F-4E80-8D57-A0A9D216A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51E895-59A2-4A6A-917C-AFEB1AC58EF6}"/>
              </a:ext>
            </a:extLst>
          </p:cNvPr>
          <p:cNvSpPr>
            <a:spLocks noGrp="1"/>
          </p:cNvSpPr>
          <p:nvPr>
            <p:ph type="dt" sz="half" idx="10"/>
          </p:nvPr>
        </p:nvSpPr>
        <p:spPr/>
        <p:txBody>
          <a:bodyPr/>
          <a:lstStyle/>
          <a:p>
            <a:fld id="{4CED93CF-66C7-4B69-BFAC-C1A86CE7C431}" type="datetimeFigureOut">
              <a:rPr lang="en-US" smtClean="0"/>
              <a:pPr/>
              <a:t>1/21/2024</a:t>
            </a:fld>
            <a:endParaRPr lang="en-US"/>
          </a:p>
        </p:txBody>
      </p:sp>
      <p:sp>
        <p:nvSpPr>
          <p:cNvPr id="5" name="Footer Placeholder 4">
            <a:extLst>
              <a:ext uri="{FF2B5EF4-FFF2-40B4-BE49-F238E27FC236}">
                <a16:creationId xmlns:a16="http://schemas.microsoft.com/office/drawing/2014/main" id="{53F9E94D-FF2F-4BC9-AA04-639C62E3C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4050F-822D-459E-9BDA-2C8D22989F09}"/>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278156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5277-0913-4E22-BF69-DFB670297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99F15-4472-4C05-BF88-8C3E45CF1D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CC6E53-80F2-416D-9D76-303D99104A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EB1877-9670-4B98-8F45-C06D93D7EBB5}"/>
              </a:ext>
            </a:extLst>
          </p:cNvPr>
          <p:cNvSpPr>
            <a:spLocks noGrp="1"/>
          </p:cNvSpPr>
          <p:nvPr>
            <p:ph type="dt" sz="half" idx="10"/>
          </p:nvPr>
        </p:nvSpPr>
        <p:spPr/>
        <p:txBody>
          <a:bodyPr/>
          <a:lstStyle/>
          <a:p>
            <a:fld id="{4CED93CF-66C7-4B69-BFAC-C1A86CE7C431}" type="datetimeFigureOut">
              <a:rPr lang="en-US" smtClean="0"/>
              <a:pPr/>
              <a:t>1/21/2024</a:t>
            </a:fld>
            <a:endParaRPr lang="en-US"/>
          </a:p>
        </p:txBody>
      </p:sp>
      <p:sp>
        <p:nvSpPr>
          <p:cNvPr id="6" name="Footer Placeholder 5">
            <a:extLst>
              <a:ext uri="{FF2B5EF4-FFF2-40B4-BE49-F238E27FC236}">
                <a16:creationId xmlns:a16="http://schemas.microsoft.com/office/drawing/2014/main" id="{761B4186-5D89-4C01-809A-028FA445B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1F414A-2B78-4B9B-88E1-E18B6CC402D0}"/>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294256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FE65-4DBC-4BF0-948D-6E32F4FDB6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1C3F01-F8BE-4CFA-8628-776C93875F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1B7A86-6F9C-449C-B693-961B5EA76B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0513A1-129F-4A29-B049-476D997D14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F92F04-27C6-4555-A413-7778E92D0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FF8D3A-404C-4A81-9457-CD57B3952C75}"/>
              </a:ext>
            </a:extLst>
          </p:cNvPr>
          <p:cNvSpPr>
            <a:spLocks noGrp="1"/>
          </p:cNvSpPr>
          <p:nvPr>
            <p:ph type="dt" sz="half" idx="10"/>
          </p:nvPr>
        </p:nvSpPr>
        <p:spPr/>
        <p:txBody>
          <a:bodyPr/>
          <a:lstStyle/>
          <a:p>
            <a:fld id="{4CED93CF-66C7-4B69-BFAC-C1A86CE7C431}" type="datetimeFigureOut">
              <a:rPr lang="en-US" smtClean="0"/>
              <a:pPr/>
              <a:t>1/21/2024</a:t>
            </a:fld>
            <a:endParaRPr lang="en-US"/>
          </a:p>
        </p:txBody>
      </p:sp>
      <p:sp>
        <p:nvSpPr>
          <p:cNvPr id="8" name="Footer Placeholder 7">
            <a:extLst>
              <a:ext uri="{FF2B5EF4-FFF2-40B4-BE49-F238E27FC236}">
                <a16:creationId xmlns:a16="http://schemas.microsoft.com/office/drawing/2014/main" id="{4620E779-D9C4-4D84-829C-D91B5B70CB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D714FD-134C-4405-A774-0B08835321AB}"/>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180784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E906-8F02-4AF8-B2C9-21CEC89CF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A262DA-AF32-4491-8F90-863EC92884E9}"/>
              </a:ext>
            </a:extLst>
          </p:cNvPr>
          <p:cNvSpPr>
            <a:spLocks noGrp="1"/>
          </p:cNvSpPr>
          <p:nvPr>
            <p:ph type="dt" sz="half" idx="10"/>
          </p:nvPr>
        </p:nvSpPr>
        <p:spPr/>
        <p:txBody>
          <a:bodyPr/>
          <a:lstStyle/>
          <a:p>
            <a:fld id="{4CED93CF-66C7-4B69-BFAC-C1A86CE7C431}" type="datetimeFigureOut">
              <a:rPr lang="en-US" smtClean="0"/>
              <a:pPr/>
              <a:t>1/21/2024</a:t>
            </a:fld>
            <a:endParaRPr lang="en-US"/>
          </a:p>
        </p:txBody>
      </p:sp>
      <p:sp>
        <p:nvSpPr>
          <p:cNvPr id="4" name="Footer Placeholder 3">
            <a:extLst>
              <a:ext uri="{FF2B5EF4-FFF2-40B4-BE49-F238E27FC236}">
                <a16:creationId xmlns:a16="http://schemas.microsoft.com/office/drawing/2014/main" id="{6DFEAB1B-7B10-415C-BEC1-E72173601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73A762-B09F-4642-9261-D5D49FBABEB6}"/>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19582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29ADE766-9BB6-46AB-ADE1-57E834DBFA7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1B5F133-E5E1-4166-AF99-F112B34B77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602EA4-815E-41F4-BF4B-D1046D09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6FFFF-7436-4617-90BC-7376A52BE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D93CF-66C7-4B69-BFAC-C1A86CE7C431}" type="datetimeFigureOut">
              <a:rPr lang="en-US" smtClean="0"/>
              <a:pPr/>
              <a:t>1/21/2024</a:t>
            </a:fld>
            <a:endParaRPr lang="en-US"/>
          </a:p>
        </p:txBody>
      </p:sp>
      <p:sp>
        <p:nvSpPr>
          <p:cNvPr id="5" name="Footer Placeholder 4">
            <a:extLst>
              <a:ext uri="{FF2B5EF4-FFF2-40B4-BE49-F238E27FC236}">
                <a16:creationId xmlns:a16="http://schemas.microsoft.com/office/drawing/2014/main" id="{6AE4FAAB-1E60-4717-A080-CF2D01BF3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F8FD08-CD4F-4A2B-8439-E8172AAE3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06616-E817-4FAC-A19B-73C1F5BE08F2}" type="slidenum">
              <a:rPr lang="en-US" smtClean="0"/>
              <a:pPr/>
              <a:t>‹#›</a:t>
            </a:fld>
            <a:endParaRPr lang="en-US"/>
          </a:p>
        </p:txBody>
      </p:sp>
      <p:pic>
        <p:nvPicPr>
          <p:cNvPr id="7" name="Picture 6">
            <a:extLst>
              <a:ext uri="{FF2B5EF4-FFF2-40B4-BE49-F238E27FC236}">
                <a16:creationId xmlns:a16="http://schemas.microsoft.com/office/drawing/2014/main" id="{394DE0CC-9724-4F39-8320-A17BBDE0F335}"/>
              </a:ext>
            </a:extLst>
          </p:cNvPr>
          <p:cNvPicPr>
            <a:picLocks noChangeAspect="1"/>
          </p:cNvPicPr>
          <p:nvPr userDrawn="1"/>
        </p:nvPicPr>
        <p:blipFill>
          <a:blip r:embed="rId16"/>
          <a:stretch>
            <a:fillRect/>
          </a:stretch>
        </p:blipFill>
        <p:spPr>
          <a:xfrm>
            <a:off x="-11683019" y="2999195"/>
            <a:ext cx="810838" cy="859611"/>
          </a:xfrm>
          <a:prstGeom prst="rect">
            <a:avLst/>
          </a:prstGeom>
        </p:spPr>
      </p:pic>
      <p:pic>
        <p:nvPicPr>
          <p:cNvPr id="8" name="Picture 7">
            <a:extLst>
              <a:ext uri="{FF2B5EF4-FFF2-40B4-BE49-F238E27FC236}">
                <a16:creationId xmlns:a16="http://schemas.microsoft.com/office/drawing/2014/main" id="{FD2620BF-78F3-42F4-A5F8-E3346E91D778}"/>
              </a:ext>
            </a:extLst>
          </p:cNvPr>
          <p:cNvPicPr>
            <a:picLocks noChangeAspect="1"/>
          </p:cNvPicPr>
          <p:nvPr userDrawn="1"/>
        </p:nvPicPr>
        <p:blipFill>
          <a:blip r:embed="rId16"/>
          <a:stretch>
            <a:fillRect/>
          </a:stretch>
        </p:blipFill>
        <p:spPr>
          <a:xfrm>
            <a:off x="5690581" y="13534721"/>
            <a:ext cx="810838" cy="859611"/>
          </a:xfrm>
          <a:prstGeom prst="rect">
            <a:avLst/>
          </a:prstGeom>
        </p:spPr>
      </p:pic>
      <p:pic>
        <p:nvPicPr>
          <p:cNvPr id="9" name="Picture 8">
            <a:extLst>
              <a:ext uri="{FF2B5EF4-FFF2-40B4-BE49-F238E27FC236}">
                <a16:creationId xmlns:a16="http://schemas.microsoft.com/office/drawing/2014/main" id="{2FBBFB4E-7EB8-49E9-B416-EB4E039DCF08}"/>
              </a:ext>
            </a:extLst>
          </p:cNvPr>
          <p:cNvPicPr>
            <a:picLocks noChangeAspect="1"/>
          </p:cNvPicPr>
          <p:nvPr userDrawn="1"/>
        </p:nvPicPr>
        <p:blipFill>
          <a:blip r:embed="rId16"/>
          <a:stretch>
            <a:fillRect/>
          </a:stretch>
        </p:blipFill>
        <p:spPr>
          <a:xfrm>
            <a:off x="23064181" y="2999195"/>
            <a:ext cx="810838" cy="859611"/>
          </a:xfrm>
          <a:prstGeom prst="rect">
            <a:avLst/>
          </a:prstGeom>
        </p:spPr>
      </p:pic>
      <p:pic>
        <p:nvPicPr>
          <p:cNvPr id="10" name="Picture 9">
            <a:extLst>
              <a:ext uri="{FF2B5EF4-FFF2-40B4-BE49-F238E27FC236}">
                <a16:creationId xmlns:a16="http://schemas.microsoft.com/office/drawing/2014/main" id="{8247A0C4-0EC8-48FC-846C-9343D261B96B}"/>
              </a:ext>
            </a:extLst>
          </p:cNvPr>
          <p:cNvPicPr>
            <a:picLocks noChangeAspect="1"/>
          </p:cNvPicPr>
          <p:nvPr userDrawn="1"/>
        </p:nvPicPr>
        <p:blipFill>
          <a:blip r:embed="rId16"/>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190486101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A7B44A-721D-4A31-B68F-8FE55408FC8C}"/>
              </a:ext>
            </a:extLst>
          </p:cNvPr>
          <p:cNvSpPr txBox="1"/>
          <p:nvPr/>
        </p:nvSpPr>
        <p:spPr>
          <a:xfrm>
            <a:off x="635102" y="663206"/>
            <a:ext cx="1253033" cy="249746"/>
          </a:xfrm>
          <a:prstGeom prst="rect">
            <a:avLst/>
          </a:prstGeom>
          <a:noFill/>
        </p:spPr>
        <p:txBody>
          <a:bodyPr wrap="square" rtlCol="0">
            <a:prstTxWarp prst="textArchUp">
              <a:avLst/>
            </a:prstTxWarp>
            <a:spAutoFit/>
          </a:bodyPr>
          <a:lstStyle/>
          <a:p>
            <a:r>
              <a:rPr lang="en-US" sz="19900" b="1" dirty="0">
                <a:solidFill>
                  <a:srgbClr val="CBEC8B"/>
                </a:solidFill>
              </a:rPr>
              <a:t>CHỦ ĐỀ</a:t>
            </a:r>
          </a:p>
        </p:txBody>
      </p:sp>
      <p:sp>
        <p:nvSpPr>
          <p:cNvPr id="3" name="TextBox 2">
            <a:extLst>
              <a:ext uri="{FF2B5EF4-FFF2-40B4-BE49-F238E27FC236}">
                <a16:creationId xmlns:a16="http://schemas.microsoft.com/office/drawing/2014/main" id="{D41402AA-7286-41A1-96F5-70E21743F908}"/>
              </a:ext>
            </a:extLst>
          </p:cNvPr>
          <p:cNvSpPr txBox="1"/>
          <p:nvPr/>
        </p:nvSpPr>
        <p:spPr>
          <a:xfrm>
            <a:off x="1021472" y="699749"/>
            <a:ext cx="480291" cy="1323439"/>
          </a:xfrm>
          <a:prstGeom prst="rect">
            <a:avLst/>
          </a:prstGeom>
          <a:noFill/>
        </p:spPr>
        <p:txBody>
          <a:bodyPr wrap="square" rtlCol="0">
            <a:spAutoFit/>
          </a:bodyPr>
          <a:lstStyle/>
          <a:p>
            <a:pPr algn="ctr"/>
            <a:r>
              <a:rPr lang="en-US" sz="8000" b="1" dirty="0">
                <a:solidFill>
                  <a:srgbClr val="CBEC8B"/>
                </a:solidFill>
                <a:latin typeface="Arial Black" panose="020B0A04020102020204" pitchFamily="34" charset="0"/>
              </a:rPr>
              <a:t>1</a:t>
            </a:r>
          </a:p>
        </p:txBody>
      </p:sp>
      <p:pic>
        <p:nvPicPr>
          <p:cNvPr id="6" name="8">
            <a:extLst>
              <a:ext uri="{FF2B5EF4-FFF2-40B4-BE49-F238E27FC236}">
                <a16:creationId xmlns:a16="http://schemas.microsoft.com/office/drawing/2014/main" id="{11E0595E-CA64-43EA-9558-EB5B8E8866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361" t="13836" r="2340" b="3536"/>
          <a:stretch>
            <a:fillRect/>
          </a:stretch>
        </p:blipFill>
        <p:spPr>
          <a:xfrm flipH="1">
            <a:off x="163328" y="4609188"/>
            <a:ext cx="1563872" cy="2205461"/>
          </a:xfrm>
          <a:prstGeom prst="rect">
            <a:avLst/>
          </a:prstGeom>
        </p:spPr>
      </p:pic>
      <p:grpSp>
        <p:nvGrpSpPr>
          <p:cNvPr id="7" name="14">
            <a:extLst>
              <a:ext uri="{FF2B5EF4-FFF2-40B4-BE49-F238E27FC236}">
                <a16:creationId xmlns:a16="http://schemas.microsoft.com/office/drawing/2014/main" id="{30FFF268-D7FD-4F89-B77C-44714A387097}"/>
              </a:ext>
            </a:extLst>
          </p:cNvPr>
          <p:cNvGrpSpPr/>
          <p:nvPr/>
        </p:nvGrpSpPr>
        <p:grpSpPr>
          <a:xfrm>
            <a:off x="9362192" y="4720548"/>
            <a:ext cx="2834587" cy="2214313"/>
            <a:chOff x="7335072" y="2956015"/>
            <a:chExt cx="5111893" cy="3993291"/>
          </a:xfrm>
        </p:grpSpPr>
        <p:pic>
          <p:nvPicPr>
            <p:cNvPr id="8" name="11">
              <a:extLst>
                <a:ext uri="{FF2B5EF4-FFF2-40B4-BE49-F238E27FC236}">
                  <a16:creationId xmlns:a16="http://schemas.microsoft.com/office/drawing/2014/main" id="{0AE87AB0-BB4A-40DE-9C54-E168196DDC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072" y="2956015"/>
              <a:ext cx="5111893" cy="3993291"/>
            </a:xfrm>
            <a:prstGeom prst="rect">
              <a:avLst/>
            </a:prstGeom>
          </p:spPr>
        </p:pic>
        <p:pic>
          <p:nvPicPr>
            <p:cNvPr id="9" name="12">
              <a:extLst>
                <a:ext uri="{FF2B5EF4-FFF2-40B4-BE49-F238E27FC236}">
                  <a16:creationId xmlns:a16="http://schemas.microsoft.com/office/drawing/2014/main" id="{446066B8-5CBD-4AB8-9642-839334621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84" t="6700" r="53507" b="61752"/>
            <a:stretch>
              <a:fillRect/>
            </a:stretch>
          </p:blipFill>
          <p:spPr>
            <a:xfrm>
              <a:off x="10210210" y="3405440"/>
              <a:ext cx="900242" cy="1338413"/>
            </a:xfrm>
            <a:prstGeom prst="rect">
              <a:avLst/>
            </a:prstGeom>
          </p:spPr>
        </p:pic>
      </p:grpSp>
      <p:pic>
        <p:nvPicPr>
          <p:cNvPr id="10" name="16">
            <a:extLst>
              <a:ext uri="{FF2B5EF4-FFF2-40B4-BE49-F238E27FC236}">
                <a16:creationId xmlns:a16="http://schemas.microsoft.com/office/drawing/2014/main" id="{335FD4BE-5884-4AC1-9845-1846FD3B8D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84" t="51206" r="68211" b="25883"/>
          <a:stretch>
            <a:fillRect/>
          </a:stretch>
        </p:blipFill>
        <p:spPr>
          <a:xfrm>
            <a:off x="8999674" y="5507916"/>
            <a:ext cx="532094" cy="843058"/>
          </a:xfrm>
          <a:prstGeom prst="rect">
            <a:avLst/>
          </a:prstGeom>
        </p:spPr>
      </p:pic>
      <p:pic>
        <p:nvPicPr>
          <p:cNvPr id="11" name="Picture 10">
            <a:extLst>
              <a:ext uri="{FF2B5EF4-FFF2-40B4-BE49-F238E27FC236}">
                <a16:creationId xmlns:a16="http://schemas.microsoft.com/office/drawing/2014/main" id="{1EF6A9E7-D685-4F87-B55F-550AF5635AA4}"/>
              </a:ext>
            </a:extLst>
          </p:cNvPr>
          <p:cNvPicPr>
            <a:picLocks noChangeAspect="1"/>
          </p:cNvPicPr>
          <p:nvPr/>
        </p:nvPicPr>
        <p:blipFill>
          <a:blip r:embed="rId6"/>
          <a:stretch>
            <a:fillRect/>
          </a:stretch>
        </p:blipFill>
        <p:spPr>
          <a:xfrm>
            <a:off x="816406" y="2667783"/>
            <a:ext cx="10559187" cy="2017951"/>
          </a:xfrm>
          <a:prstGeom prst="rect">
            <a:avLst/>
          </a:prstGeom>
        </p:spPr>
      </p:pic>
      <p:pic>
        <p:nvPicPr>
          <p:cNvPr id="12" name="Picture 11">
            <a:extLst>
              <a:ext uri="{FF2B5EF4-FFF2-40B4-BE49-F238E27FC236}">
                <a16:creationId xmlns:a16="http://schemas.microsoft.com/office/drawing/2014/main" id="{0D2E5C42-8D0C-4510-BF2B-7610438B1115}"/>
              </a:ext>
            </a:extLst>
          </p:cNvPr>
          <p:cNvPicPr>
            <a:picLocks noChangeAspect="1"/>
          </p:cNvPicPr>
          <p:nvPr/>
        </p:nvPicPr>
        <p:blipFill>
          <a:blip r:embed="rId7"/>
          <a:stretch>
            <a:fillRect/>
          </a:stretch>
        </p:blipFill>
        <p:spPr>
          <a:xfrm>
            <a:off x="2001349" y="17430"/>
            <a:ext cx="9169179" cy="2005758"/>
          </a:xfrm>
          <a:prstGeom prst="rect">
            <a:avLst/>
          </a:prstGeom>
        </p:spPr>
      </p:pic>
      <p:sp>
        <p:nvSpPr>
          <p:cNvPr id="13" name="TextBox 12">
            <a:extLst>
              <a:ext uri="{FF2B5EF4-FFF2-40B4-BE49-F238E27FC236}">
                <a16:creationId xmlns:a16="http://schemas.microsoft.com/office/drawing/2014/main" id="{84FCA022-B6D2-417C-B64B-6CFD2AA703D2}"/>
              </a:ext>
            </a:extLst>
          </p:cNvPr>
          <p:cNvSpPr txBox="1"/>
          <p:nvPr/>
        </p:nvSpPr>
        <p:spPr>
          <a:xfrm>
            <a:off x="5161138" y="4538742"/>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rgbClr val="3B9185"/>
                </a:solidFill>
                <a:cs typeface="Arial"/>
                <a:sym typeface="Arial"/>
              </a:rPr>
              <a:t>TIẾT 1</a:t>
            </a:r>
            <a:endParaRPr lang="en-US" sz="3733" b="1" kern="0" dirty="0">
              <a:solidFill>
                <a:srgbClr val="3B9185"/>
              </a:solidFill>
              <a:cs typeface="Arial"/>
              <a:sym typeface="Arial"/>
            </a:endParaRPr>
          </a:p>
        </p:txBody>
      </p:sp>
    </p:spTree>
    <p:extLst>
      <p:ext uri="{BB962C8B-B14F-4D97-AF65-F5344CB8AC3E}">
        <p14:creationId xmlns:p14="http://schemas.microsoft.com/office/powerpoint/2010/main" val="24102146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a:extLst>
              <a:ext uri="{FF2B5EF4-FFF2-40B4-BE49-F238E27FC236}">
                <a16:creationId xmlns:a16="http://schemas.microsoft.com/office/drawing/2014/main" id="{DE0CC5CE-726F-4A40-892F-965D53BB54A8}"/>
              </a:ext>
            </a:extLst>
          </p:cNvPr>
          <p:cNvSpPr/>
          <p:nvPr/>
        </p:nvSpPr>
        <p:spPr>
          <a:xfrm>
            <a:off x="1137434" y="350442"/>
            <a:ext cx="3934115" cy="584775"/>
          </a:xfrm>
          <a:prstGeom prst="rect">
            <a:avLst/>
          </a:prstGeom>
        </p:spPr>
        <p:txBody>
          <a:bodyPr wrap="square">
            <a:spAutoFit/>
          </a:bodyPr>
          <a:lstStyle/>
          <a:p>
            <a:r>
              <a:rPr lang="en-US" altLang="zh-CN" sz="32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 VĂN BẢN</a:t>
            </a:r>
            <a:endParaRPr lang="zh-CN" altLang="en-US" sz="32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Oval 4">
            <a:extLst>
              <a:ext uri="{FF2B5EF4-FFF2-40B4-BE49-F238E27FC236}">
                <a16:creationId xmlns:a16="http://schemas.microsoft.com/office/drawing/2014/main" id="{0D385ED4-2B9F-461E-AA20-4B6ECA4E4C5C}"/>
              </a:ext>
            </a:extLst>
          </p:cNvPr>
          <p:cNvSpPr/>
          <p:nvPr/>
        </p:nvSpPr>
        <p:spPr>
          <a:xfrm>
            <a:off x="255437" y="251164"/>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6" name="Rectangle 5">
            <a:extLst>
              <a:ext uri="{FF2B5EF4-FFF2-40B4-BE49-F238E27FC236}">
                <a16:creationId xmlns:a16="http://schemas.microsoft.com/office/drawing/2014/main" id="{2321FAAC-8391-474B-843C-DE5B871F26CE}"/>
              </a:ext>
            </a:extLst>
          </p:cNvPr>
          <p:cNvSpPr/>
          <p:nvPr/>
        </p:nvSpPr>
        <p:spPr>
          <a:xfrm>
            <a:off x="364463" y="134999"/>
            <a:ext cx="612668" cy="1015663"/>
          </a:xfrm>
          <a:prstGeom prst="rect">
            <a:avLst/>
          </a:prstGeom>
          <a:noFill/>
        </p:spPr>
        <p:txBody>
          <a:bodyPr wrap="none" lIns="91440" tIns="45720" rIns="91440" bIns="45720">
            <a:spAutoFit/>
          </a:bodyPr>
          <a:lstStyle/>
          <a:p>
            <a:pPr algn="ctr"/>
            <a:r>
              <a:rPr lang="en-US" sz="6000" dirty="0">
                <a:ln w="0"/>
                <a:solidFill>
                  <a:schemeClr val="tx1">
                    <a:lumMod val="50000"/>
                  </a:schemeClr>
                </a:solidFill>
                <a:effectLst>
                  <a:outerShdw blurRad="38100" dist="19050" dir="2700000" algn="tl" rotWithShape="0">
                    <a:schemeClr val="dk1">
                      <a:alpha val="40000"/>
                    </a:schemeClr>
                  </a:outerShdw>
                </a:effectLst>
                <a:latin typeface=".VnArial" panose="020B7200000000000000" pitchFamily="34" charset="0"/>
              </a:rPr>
              <a:t>2</a:t>
            </a:r>
          </a:p>
        </p:txBody>
      </p:sp>
      <p:pic>
        <p:nvPicPr>
          <p:cNvPr id="7" name="Picture 6">
            <a:extLst>
              <a:ext uri="{FF2B5EF4-FFF2-40B4-BE49-F238E27FC236}">
                <a16:creationId xmlns:a16="http://schemas.microsoft.com/office/drawing/2014/main" id="{939B3DDE-ADFE-4D6F-AA22-8D7034251282}"/>
              </a:ext>
            </a:extLst>
          </p:cNvPr>
          <p:cNvPicPr>
            <a:picLocks noChangeAspect="1"/>
          </p:cNvPicPr>
          <p:nvPr/>
        </p:nvPicPr>
        <p:blipFill>
          <a:blip r:embed="rId2">
            <a:extLst>
              <a:ext uri="{28A0092B-C50C-407E-A947-70E740481C1C}">
                <a14:useLocalDpi xmlns:a14="http://schemas.microsoft.com/office/drawing/2010/main" val="0"/>
              </a:ext>
            </a:extLst>
          </a:blip>
          <a:srcRect l="45" r="45"/>
          <a:stretch/>
        </p:blipFill>
        <p:spPr>
          <a:xfrm>
            <a:off x="9023690" y="713582"/>
            <a:ext cx="2912873" cy="5354636"/>
          </a:xfrm>
          <a:prstGeom prst="rect">
            <a:avLst/>
          </a:prstGeom>
        </p:spPr>
      </p:pic>
      <p:sp>
        <p:nvSpPr>
          <p:cNvPr id="8" name="Rectangle 7">
            <a:extLst>
              <a:ext uri="{FF2B5EF4-FFF2-40B4-BE49-F238E27FC236}">
                <a16:creationId xmlns:a16="http://schemas.microsoft.com/office/drawing/2014/main" id="{493A17A6-9DF1-458F-98C7-61208E7B88D0}"/>
              </a:ext>
            </a:extLst>
          </p:cNvPr>
          <p:cNvSpPr/>
          <p:nvPr/>
        </p:nvSpPr>
        <p:spPr>
          <a:xfrm>
            <a:off x="255437" y="895004"/>
            <a:ext cx="9229899" cy="5555367"/>
          </a:xfrm>
          <a:prstGeom prst="rect">
            <a:avLst/>
          </a:prstGeom>
        </p:spPr>
        <p:txBody>
          <a:bodyPr wrap="square">
            <a:spAutoFit/>
          </a:bodyPr>
          <a:lstStyle/>
          <a:p>
            <a:pPr algn="ctr"/>
            <a:r>
              <a:rPr lang="en-US" altLang="zh-CN" sz="36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Tôi là học sinh lớp 1</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Tôi tên là Nam, học sinh lớp 1A, Trường Tiểu học Lê Quý Đôn. Ngày đầu đi học, mặc bộ đồng phục của trường, tôi </a:t>
            </a:r>
            <a:r>
              <a:rPr lang="en-US" altLang="zh-CN" sz="35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hãnh diện </a:t>
            </a:r>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lắm.</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Hồi đầu năm học, tôi mới học chữ cái.  Thế mà bây giờ, tôi đã đọc được </a:t>
            </a:r>
            <a:r>
              <a:rPr lang="en-US" altLang="zh-CN" sz="35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truyện tranh</a:t>
            </a:r>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Tôi còn biết làm toán nữa. Tôi có thêm nhiều bạn mới.</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Ai cũng bảo từ khi đi học, tôi </a:t>
            </a:r>
            <a:r>
              <a:rPr lang="en-US" altLang="zh-CN" sz="35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chững chạc </a:t>
            </a:r>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hẳn lên.</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(Trung Sơn)                                 </a:t>
            </a:r>
            <a:endParaRPr lang="zh-CN" altLang="en-US" sz="35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9995900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17" presetClass="entr" presetSubtype="10" fill="hold" grpId="0" nodeType="withEffect">
                                  <p:stCondLst>
                                    <p:cond delay="175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A7B44A-721D-4A31-B68F-8FE55408FC8C}"/>
              </a:ext>
            </a:extLst>
          </p:cNvPr>
          <p:cNvSpPr txBox="1"/>
          <p:nvPr/>
        </p:nvSpPr>
        <p:spPr>
          <a:xfrm>
            <a:off x="635102" y="663206"/>
            <a:ext cx="1253033" cy="249746"/>
          </a:xfrm>
          <a:prstGeom prst="rect">
            <a:avLst/>
          </a:prstGeom>
          <a:noFill/>
        </p:spPr>
        <p:txBody>
          <a:bodyPr wrap="square" rtlCol="0">
            <a:prstTxWarp prst="textArchUp">
              <a:avLst/>
            </a:prstTxWarp>
            <a:spAutoFit/>
          </a:bodyPr>
          <a:lstStyle/>
          <a:p>
            <a:r>
              <a:rPr lang="en-US" sz="19900" b="1" dirty="0">
                <a:solidFill>
                  <a:srgbClr val="CBEC8B"/>
                </a:solidFill>
              </a:rPr>
              <a:t>CHỦ ĐỀ</a:t>
            </a:r>
          </a:p>
        </p:txBody>
      </p:sp>
      <p:sp>
        <p:nvSpPr>
          <p:cNvPr id="3" name="TextBox 2">
            <a:extLst>
              <a:ext uri="{FF2B5EF4-FFF2-40B4-BE49-F238E27FC236}">
                <a16:creationId xmlns:a16="http://schemas.microsoft.com/office/drawing/2014/main" id="{D41402AA-7286-41A1-96F5-70E21743F908}"/>
              </a:ext>
            </a:extLst>
          </p:cNvPr>
          <p:cNvSpPr txBox="1"/>
          <p:nvPr/>
        </p:nvSpPr>
        <p:spPr>
          <a:xfrm>
            <a:off x="1021472" y="699749"/>
            <a:ext cx="480291" cy="1323439"/>
          </a:xfrm>
          <a:prstGeom prst="rect">
            <a:avLst/>
          </a:prstGeom>
          <a:noFill/>
        </p:spPr>
        <p:txBody>
          <a:bodyPr wrap="square" rtlCol="0">
            <a:spAutoFit/>
          </a:bodyPr>
          <a:lstStyle/>
          <a:p>
            <a:pPr algn="ctr"/>
            <a:r>
              <a:rPr lang="en-US" sz="8000" b="1" dirty="0">
                <a:solidFill>
                  <a:srgbClr val="CBEC8B"/>
                </a:solidFill>
                <a:latin typeface="Arial Black" panose="020B0A04020102020204" pitchFamily="34" charset="0"/>
              </a:rPr>
              <a:t>1</a:t>
            </a:r>
          </a:p>
        </p:txBody>
      </p:sp>
      <p:pic>
        <p:nvPicPr>
          <p:cNvPr id="6" name="8">
            <a:extLst>
              <a:ext uri="{FF2B5EF4-FFF2-40B4-BE49-F238E27FC236}">
                <a16:creationId xmlns:a16="http://schemas.microsoft.com/office/drawing/2014/main" id="{11E0595E-CA64-43EA-9558-EB5B8E8866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361" t="13836" r="2340" b="3536"/>
          <a:stretch>
            <a:fillRect/>
          </a:stretch>
        </p:blipFill>
        <p:spPr>
          <a:xfrm flipH="1">
            <a:off x="163328" y="4609188"/>
            <a:ext cx="1563872" cy="2205461"/>
          </a:xfrm>
          <a:prstGeom prst="rect">
            <a:avLst/>
          </a:prstGeom>
        </p:spPr>
      </p:pic>
      <p:grpSp>
        <p:nvGrpSpPr>
          <p:cNvPr id="7" name="14">
            <a:extLst>
              <a:ext uri="{FF2B5EF4-FFF2-40B4-BE49-F238E27FC236}">
                <a16:creationId xmlns:a16="http://schemas.microsoft.com/office/drawing/2014/main" id="{30FFF268-D7FD-4F89-B77C-44714A387097}"/>
              </a:ext>
            </a:extLst>
          </p:cNvPr>
          <p:cNvGrpSpPr/>
          <p:nvPr/>
        </p:nvGrpSpPr>
        <p:grpSpPr>
          <a:xfrm>
            <a:off x="9362192" y="4720548"/>
            <a:ext cx="2834587" cy="2214313"/>
            <a:chOff x="7335072" y="2956015"/>
            <a:chExt cx="5111893" cy="3993291"/>
          </a:xfrm>
        </p:grpSpPr>
        <p:pic>
          <p:nvPicPr>
            <p:cNvPr id="8" name="11">
              <a:extLst>
                <a:ext uri="{FF2B5EF4-FFF2-40B4-BE49-F238E27FC236}">
                  <a16:creationId xmlns:a16="http://schemas.microsoft.com/office/drawing/2014/main" id="{0AE87AB0-BB4A-40DE-9C54-E168196DDC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072" y="2956015"/>
              <a:ext cx="5111893" cy="3993291"/>
            </a:xfrm>
            <a:prstGeom prst="rect">
              <a:avLst/>
            </a:prstGeom>
          </p:spPr>
        </p:pic>
        <p:pic>
          <p:nvPicPr>
            <p:cNvPr id="9" name="12">
              <a:extLst>
                <a:ext uri="{FF2B5EF4-FFF2-40B4-BE49-F238E27FC236}">
                  <a16:creationId xmlns:a16="http://schemas.microsoft.com/office/drawing/2014/main" id="{446066B8-5CBD-4AB8-9642-839334621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84" t="6700" r="53507" b="61752"/>
            <a:stretch>
              <a:fillRect/>
            </a:stretch>
          </p:blipFill>
          <p:spPr>
            <a:xfrm>
              <a:off x="10210210" y="3405440"/>
              <a:ext cx="900242" cy="1338413"/>
            </a:xfrm>
            <a:prstGeom prst="rect">
              <a:avLst/>
            </a:prstGeom>
          </p:spPr>
        </p:pic>
      </p:grpSp>
      <p:pic>
        <p:nvPicPr>
          <p:cNvPr id="10" name="16">
            <a:extLst>
              <a:ext uri="{FF2B5EF4-FFF2-40B4-BE49-F238E27FC236}">
                <a16:creationId xmlns:a16="http://schemas.microsoft.com/office/drawing/2014/main" id="{335FD4BE-5884-4AC1-9845-1846FD3B8D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84" t="51206" r="68211" b="25883"/>
          <a:stretch>
            <a:fillRect/>
          </a:stretch>
        </p:blipFill>
        <p:spPr>
          <a:xfrm>
            <a:off x="8999674" y="5507916"/>
            <a:ext cx="532094" cy="843058"/>
          </a:xfrm>
          <a:prstGeom prst="rect">
            <a:avLst/>
          </a:prstGeom>
        </p:spPr>
      </p:pic>
      <p:pic>
        <p:nvPicPr>
          <p:cNvPr id="11" name="Picture 10">
            <a:extLst>
              <a:ext uri="{FF2B5EF4-FFF2-40B4-BE49-F238E27FC236}">
                <a16:creationId xmlns:a16="http://schemas.microsoft.com/office/drawing/2014/main" id="{1EF6A9E7-D685-4F87-B55F-550AF5635AA4}"/>
              </a:ext>
            </a:extLst>
          </p:cNvPr>
          <p:cNvPicPr>
            <a:picLocks noChangeAspect="1"/>
          </p:cNvPicPr>
          <p:nvPr/>
        </p:nvPicPr>
        <p:blipFill>
          <a:blip r:embed="rId6"/>
          <a:stretch>
            <a:fillRect/>
          </a:stretch>
        </p:blipFill>
        <p:spPr>
          <a:xfrm>
            <a:off x="816406" y="2667783"/>
            <a:ext cx="10559187" cy="2017951"/>
          </a:xfrm>
          <a:prstGeom prst="rect">
            <a:avLst/>
          </a:prstGeom>
        </p:spPr>
      </p:pic>
      <p:pic>
        <p:nvPicPr>
          <p:cNvPr id="12" name="Picture 11">
            <a:extLst>
              <a:ext uri="{FF2B5EF4-FFF2-40B4-BE49-F238E27FC236}">
                <a16:creationId xmlns:a16="http://schemas.microsoft.com/office/drawing/2014/main" id="{0D2E5C42-8D0C-4510-BF2B-7610438B1115}"/>
              </a:ext>
            </a:extLst>
          </p:cNvPr>
          <p:cNvPicPr>
            <a:picLocks noChangeAspect="1"/>
          </p:cNvPicPr>
          <p:nvPr/>
        </p:nvPicPr>
        <p:blipFill>
          <a:blip r:embed="rId7"/>
          <a:stretch>
            <a:fillRect/>
          </a:stretch>
        </p:blipFill>
        <p:spPr>
          <a:xfrm>
            <a:off x="2001349" y="17430"/>
            <a:ext cx="9169179" cy="2005758"/>
          </a:xfrm>
          <a:prstGeom prst="rect">
            <a:avLst/>
          </a:prstGeom>
        </p:spPr>
      </p:pic>
      <p:sp>
        <p:nvSpPr>
          <p:cNvPr id="13" name="TextBox 12">
            <a:extLst>
              <a:ext uri="{FF2B5EF4-FFF2-40B4-BE49-F238E27FC236}">
                <a16:creationId xmlns:a16="http://schemas.microsoft.com/office/drawing/2014/main" id="{84FCA022-B6D2-417C-B64B-6CFD2AA703D2}"/>
              </a:ext>
            </a:extLst>
          </p:cNvPr>
          <p:cNvSpPr txBox="1"/>
          <p:nvPr/>
        </p:nvSpPr>
        <p:spPr>
          <a:xfrm>
            <a:off x="5161138" y="4538742"/>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rgbClr val="3B9185"/>
                </a:solidFill>
                <a:cs typeface="Arial"/>
                <a:sym typeface="Arial"/>
              </a:rPr>
              <a:t>TIẾT </a:t>
            </a:r>
            <a:r>
              <a:rPr lang="en-US" sz="3733" b="1" kern="0" dirty="0">
                <a:solidFill>
                  <a:srgbClr val="3B9185"/>
                </a:solidFill>
                <a:cs typeface="Arial"/>
                <a:sym typeface="Arial"/>
              </a:rPr>
              <a:t>2</a:t>
            </a:r>
          </a:p>
        </p:txBody>
      </p:sp>
    </p:spTree>
    <p:extLst>
      <p:ext uri="{BB962C8B-B14F-4D97-AF65-F5344CB8AC3E}">
        <p14:creationId xmlns:p14="http://schemas.microsoft.com/office/powerpoint/2010/main" val="51748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a:extLst>
              <a:ext uri="{FF2B5EF4-FFF2-40B4-BE49-F238E27FC236}">
                <a16:creationId xmlns:a16="http://schemas.microsoft.com/office/drawing/2014/main" id="{DFC3B575-1450-4FA4-BA1C-7584C6946577}"/>
              </a:ext>
            </a:extLst>
          </p:cNvPr>
          <p:cNvGrpSpPr/>
          <p:nvPr/>
        </p:nvGrpSpPr>
        <p:grpSpPr>
          <a:xfrm>
            <a:off x="4449589" y="901470"/>
            <a:ext cx="3292821" cy="3099773"/>
            <a:chOff x="7949" y="1421"/>
            <a:chExt cx="3256" cy="3065"/>
          </a:xfrm>
        </p:grpSpPr>
        <p:sp>
          <p:nvSpPr>
            <p:cNvPr id="8" name="4">
              <a:extLst>
                <a:ext uri="{FF2B5EF4-FFF2-40B4-BE49-F238E27FC236}">
                  <a16:creationId xmlns:a16="http://schemas.microsoft.com/office/drawing/2014/main" id="{4BEB9438-F04E-4517-8733-25BC52366223}"/>
                </a:ext>
              </a:extLst>
            </p:cNvPr>
            <p:cNvSpPr/>
            <p:nvPr/>
          </p:nvSpPr>
          <p:spPr>
            <a:xfrm>
              <a:off x="8210" y="1421"/>
              <a:ext cx="2777" cy="2777"/>
            </a:xfrm>
            <a:prstGeom prst="ellipse">
              <a:avLst/>
            </a:prstGeom>
            <a:solidFill>
              <a:srgbClr val="3B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1" descr="西瓜">
              <a:extLst>
                <a:ext uri="{FF2B5EF4-FFF2-40B4-BE49-F238E27FC236}">
                  <a16:creationId xmlns:a16="http://schemas.microsoft.com/office/drawing/2014/main" id="{49E59395-D1DF-4DAA-8FAF-49C7878B20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9" y="2934"/>
              <a:ext cx="3256" cy="1552"/>
            </a:xfrm>
            <a:prstGeom prst="rect">
              <a:avLst/>
            </a:prstGeom>
          </p:spPr>
        </p:pic>
      </p:grpSp>
      <p:sp>
        <p:nvSpPr>
          <p:cNvPr id="10" name="7">
            <a:extLst>
              <a:ext uri="{FF2B5EF4-FFF2-40B4-BE49-F238E27FC236}">
                <a16:creationId xmlns:a16="http://schemas.microsoft.com/office/drawing/2014/main" id="{460DFBE8-86F3-4146-928E-8BE2B90C5769}"/>
              </a:ext>
            </a:extLst>
          </p:cNvPr>
          <p:cNvSpPr txBox="1"/>
          <p:nvPr/>
        </p:nvSpPr>
        <p:spPr>
          <a:xfrm>
            <a:off x="4942368" y="1231306"/>
            <a:ext cx="2307261" cy="1200329"/>
          </a:xfrm>
          <a:prstGeom prst="rect">
            <a:avLst/>
          </a:prstGeom>
          <a:noFill/>
        </p:spPr>
        <p:txBody>
          <a:bodyPr wrap="square" rtlCol="0">
            <a:spAutoFit/>
          </a:bodyPr>
          <a:lstStyle/>
          <a:p>
            <a:pPr algn="ctr"/>
            <a:r>
              <a:rPr lang="en-US" altLang="zh-CN" sz="7200" b="1" dirty="0">
                <a:solidFill>
                  <a:schemeClr val="bg1"/>
                </a:solidFill>
                <a:effectLst>
                  <a:outerShdw blurRad="38100" dist="38100" dir="2700000" algn="tl">
                    <a:srgbClr val="000000">
                      <a:alpha val="43137"/>
                    </a:srgbClr>
                  </a:outerShdw>
                </a:effectLst>
                <a:cs typeface="+mn-ea"/>
                <a:sym typeface="+mn-lt"/>
              </a:rPr>
              <a:t>03</a:t>
            </a:r>
          </a:p>
        </p:txBody>
      </p:sp>
      <p:sp>
        <p:nvSpPr>
          <p:cNvPr id="11" name="10">
            <a:extLst>
              <a:ext uri="{FF2B5EF4-FFF2-40B4-BE49-F238E27FC236}">
                <a16:creationId xmlns:a16="http://schemas.microsoft.com/office/drawing/2014/main" id="{F957F5ED-84D9-473A-A8AF-43DB47785419}"/>
              </a:ext>
            </a:extLst>
          </p:cNvPr>
          <p:cNvSpPr txBox="1"/>
          <p:nvPr/>
        </p:nvSpPr>
        <p:spPr>
          <a:xfrm>
            <a:off x="2752436" y="4176734"/>
            <a:ext cx="7001164" cy="1200329"/>
          </a:xfrm>
          <a:prstGeom prst="rect">
            <a:avLst/>
          </a:prstGeom>
          <a:noFill/>
        </p:spPr>
        <p:txBody>
          <a:bodyPr wrap="square" rtlCol="0">
            <a:spAutoFit/>
          </a:bodyPr>
          <a:lstStyle/>
          <a:p>
            <a:pPr algn="dist" fontAlgn="auto">
              <a:lnSpc>
                <a:spcPct val="100000"/>
              </a:lnSpc>
            </a:pPr>
            <a:r>
              <a:rPr lang="en-US" altLang="zh-CN" sz="7200" b="1" dirty="0">
                <a:solidFill>
                  <a:srgbClr val="65AA81"/>
                </a:solidFill>
                <a:cs typeface="+mn-ea"/>
                <a:sym typeface="+mn-lt"/>
              </a:rPr>
              <a:t>TRẢ LỜI CÂU HỎI</a:t>
            </a:r>
            <a:endParaRPr lang="zh-CN" altLang="en-US" sz="7200" b="1" dirty="0">
              <a:solidFill>
                <a:srgbClr val="65AA81"/>
              </a:solidFill>
              <a:cs typeface="+mn-ea"/>
              <a:sym typeface="+mn-lt"/>
            </a:endParaRPr>
          </a:p>
        </p:txBody>
      </p:sp>
    </p:spTree>
    <p:extLst>
      <p:ext uri="{BB962C8B-B14F-4D97-AF65-F5344CB8AC3E}">
        <p14:creationId xmlns:p14="http://schemas.microsoft.com/office/powerpoint/2010/main" val="17574144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47" presetClass="entr" presetSubtype="0" fill="hold" grpId="3"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anim calcmode="discrete" valueType="clr">
                                      <p:cBhvr override="childStyle">
                                        <p:cTn id="17"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11"/>
                                        </p:tgtEl>
                                        <p:attrNameLst>
                                          <p:attrName>fillcolor</p:attrName>
                                        </p:attrNameLst>
                                      </p:cBhvr>
                                      <p:tavLst>
                                        <p:tav tm="0">
                                          <p:val>
                                            <p:clrVal>
                                              <a:schemeClr val="accent2"/>
                                            </p:clrVal>
                                          </p:val>
                                        </p:tav>
                                        <p:tav tm="50000">
                                          <p:val>
                                            <p:clrVal>
                                              <a:schemeClr val="hlink"/>
                                            </p:clrVal>
                                          </p:val>
                                        </p:tav>
                                      </p:tavLst>
                                    </p:anim>
                                    <p:set>
                                      <p:cBhvr>
                                        <p:cTn id="19" dur="50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0" grpId="3"/>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E56140-01FC-44C2-83CC-7D07E5D547B2}"/>
              </a:ext>
            </a:extLst>
          </p:cNvPr>
          <p:cNvPicPr>
            <a:picLocks noChangeAspect="1"/>
          </p:cNvPicPr>
          <p:nvPr/>
        </p:nvPicPr>
        <p:blipFill>
          <a:blip r:embed="rId2">
            <a:extLst>
              <a:ext uri="{28A0092B-C50C-407E-A947-70E740481C1C}">
                <a14:useLocalDpi xmlns:a14="http://schemas.microsoft.com/office/drawing/2010/main" val="0"/>
              </a:ext>
            </a:extLst>
          </a:blip>
          <a:srcRect l="45" r="45"/>
          <a:stretch/>
        </p:blipFill>
        <p:spPr>
          <a:xfrm>
            <a:off x="9023690" y="713582"/>
            <a:ext cx="2912873" cy="5354636"/>
          </a:xfrm>
          <a:prstGeom prst="rect">
            <a:avLst/>
          </a:prstGeom>
        </p:spPr>
      </p:pic>
      <p:sp>
        <p:nvSpPr>
          <p:cNvPr id="3" name="Rectangle 2">
            <a:extLst>
              <a:ext uri="{FF2B5EF4-FFF2-40B4-BE49-F238E27FC236}">
                <a16:creationId xmlns:a16="http://schemas.microsoft.com/office/drawing/2014/main" id="{FA27FFB6-6243-45F8-9DF8-EC0B168A3920}"/>
              </a:ext>
            </a:extLst>
          </p:cNvPr>
          <p:cNvSpPr/>
          <p:nvPr/>
        </p:nvSpPr>
        <p:spPr>
          <a:xfrm>
            <a:off x="255437" y="754091"/>
            <a:ext cx="9229899" cy="5555367"/>
          </a:xfrm>
          <a:prstGeom prst="rect">
            <a:avLst/>
          </a:prstGeom>
        </p:spPr>
        <p:txBody>
          <a:bodyPr wrap="square">
            <a:spAutoFit/>
          </a:bodyPr>
          <a:lstStyle/>
          <a:p>
            <a:pPr algn="ct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Tôi là học sinh lớp 1</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Tôi tên là Nam, học sinh lớp 1A, Trường Tiểu học Lê Quý Đôn. Ngày đầu đi học, mặc bộ đồng phục của trường, tôi hãnh diện lắm.</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Hồi đầu năm học, tôi mới học chữ cái.  Thế mà bây giờ, tôi đã đọc được truyện tranh. Tôi còn biết làm toán nữa. Tôi có thêm nhiều bạn mới.</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Ai cũng bảo từ khi đi học, tôi chững chạc hẳn lên.</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(Trung Sơn)                                 </a:t>
            </a:r>
            <a:endParaRPr lang="zh-CN" altLang="en-US" sz="35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8">
            <a:extLst>
              <a:ext uri="{FF2B5EF4-FFF2-40B4-BE49-F238E27FC236}">
                <a16:creationId xmlns:a16="http://schemas.microsoft.com/office/drawing/2014/main" id="{DE0CC5CE-726F-4A40-892F-965D53BB54A8}"/>
              </a:ext>
            </a:extLst>
          </p:cNvPr>
          <p:cNvSpPr/>
          <p:nvPr/>
        </p:nvSpPr>
        <p:spPr>
          <a:xfrm>
            <a:off x="255438" y="209508"/>
            <a:ext cx="2789214" cy="584775"/>
          </a:xfrm>
          <a:prstGeom prst="rect">
            <a:avLst/>
          </a:prstGeom>
        </p:spPr>
        <p:txBody>
          <a:bodyPr wrap="square">
            <a:spAutoFit/>
          </a:bodyPr>
          <a:lstStyle/>
          <a:p>
            <a:r>
              <a:rPr lang="en-US" altLang="zh-CN" sz="32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 VĂN BẢN</a:t>
            </a:r>
            <a:endParaRPr lang="zh-CN" altLang="en-US" sz="32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9686138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BF5D4-A237-473C-98C3-5C3ACA46A235}"/>
              </a:ext>
            </a:extLst>
          </p:cNvPr>
          <p:cNvPicPr>
            <a:picLocks noChangeAspect="1"/>
          </p:cNvPicPr>
          <p:nvPr/>
        </p:nvPicPr>
        <p:blipFill>
          <a:blip r:embed="rId2"/>
          <a:stretch>
            <a:fillRect/>
          </a:stretch>
        </p:blipFill>
        <p:spPr>
          <a:xfrm>
            <a:off x="6096000" y="192010"/>
            <a:ext cx="5883563" cy="5884940"/>
          </a:xfrm>
          <a:prstGeom prst="rect">
            <a:avLst/>
          </a:prstGeom>
        </p:spPr>
      </p:pic>
      <p:grpSp>
        <p:nvGrpSpPr>
          <p:cNvPr id="12" name="Group 11">
            <a:extLst>
              <a:ext uri="{FF2B5EF4-FFF2-40B4-BE49-F238E27FC236}">
                <a16:creationId xmlns:a16="http://schemas.microsoft.com/office/drawing/2014/main" id="{DF36B70C-A6C4-41CD-A237-F3A882E9D8BA}"/>
              </a:ext>
            </a:extLst>
          </p:cNvPr>
          <p:cNvGrpSpPr/>
          <p:nvPr/>
        </p:nvGrpSpPr>
        <p:grpSpPr>
          <a:xfrm>
            <a:off x="279184" y="138719"/>
            <a:ext cx="863972" cy="1015663"/>
            <a:chOff x="412456" y="98253"/>
            <a:chExt cx="863972" cy="1015663"/>
          </a:xfrm>
        </p:grpSpPr>
        <p:sp>
          <p:nvSpPr>
            <p:cNvPr id="6" name="Oval 5">
              <a:extLst>
                <a:ext uri="{FF2B5EF4-FFF2-40B4-BE49-F238E27FC236}">
                  <a16:creationId xmlns:a16="http://schemas.microsoft.com/office/drawing/2014/main" id="{7A9BD518-8A24-421A-B879-D14A215F600D}"/>
                </a:ext>
              </a:extLst>
            </p:cNvPr>
            <p:cNvSpPr/>
            <p:nvPr/>
          </p:nvSpPr>
          <p:spPr>
            <a:xfrm>
              <a:off x="412456" y="214418"/>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7" name="Rectangle 6">
              <a:extLst>
                <a:ext uri="{FF2B5EF4-FFF2-40B4-BE49-F238E27FC236}">
                  <a16:creationId xmlns:a16="http://schemas.microsoft.com/office/drawing/2014/main" id="{8B1AADEA-72DE-4471-B479-19A7250E3EEE}"/>
                </a:ext>
              </a:extLst>
            </p:cNvPr>
            <p:cNvSpPr/>
            <p:nvPr/>
          </p:nvSpPr>
          <p:spPr>
            <a:xfrm>
              <a:off x="521482" y="98253"/>
              <a:ext cx="612668" cy="1015663"/>
            </a:xfrm>
            <a:prstGeom prst="rect">
              <a:avLst/>
            </a:prstGeom>
            <a:noFill/>
          </p:spPr>
          <p:txBody>
            <a:bodyPr wrap="none" lIns="91440" tIns="45720" rIns="91440" bIns="45720">
              <a:spAutoFit/>
            </a:bodyPr>
            <a:lstStyle/>
            <a:p>
              <a:pPr algn="ctr"/>
              <a:r>
                <a:rPr lang="en-US" sz="6000" dirty="0">
                  <a:ln w="0"/>
                  <a:solidFill>
                    <a:schemeClr val="tx1">
                      <a:lumMod val="50000"/>
                    </a:schemeClr>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8" name="8">
            <a:extLst>
              <a:ext uri="{FF2B5EF4-FFF2-40B4-BE49-F238E27FC236}">
                <a16:creationId xmlns:a16="http://schemas.microsoft.com/office/drawing/2014/main" id="{AC972057-1884-4040-93D4-1CEFD2F4DDF0}"/>
              </a:ext>
            </a:extLst>
          </p:cNvPr>
          <p:cNvSpPr/>
          <p:nvPr/>
        </p:nvSpPr>
        <p:spPr>
          <a:xfrm>
            <a:off x="412456" y="1277761"/>
            <a:ext cx="7309659" cy="861774"/>
          </a:xfrm>
          <a:prstGeom prst="rect">
            <a:avLst/>
          </a:prstGeom>
        </p:spPr>
        <p:txBody>
          <a:bodyPr wrap="square">
            <a:spAutoFit/>
          </a:bodyPr>
          <a:lstStyle/>
          <a:p>
            <a:r>
              <a:rPr lang="en-US" altLang="zh-CN"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a, Bạn Nam học lớp mấy ?</a:t>
            </a:r>
            <a:endParaRPr lang="zh-CN" altLang="en-US"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0" name="8">
            <a:extLst>
              <a:ext uri="{FF2B5EF4-FFF2-40B4-BE49-F238E27FC236}">
                <a16:creationId xmlns:a16="http://schemas.microsoft.com/office/drawing/2014/main" id="{A2C757AD-5EA7-4010-9FD2-80A7A935DEA8}"/>
              </a:ext>
            </a:extLst>
          </p:cNvPr>
          <p:cNvSpPr/>
          <p:nvPr/>
        </p:nvSpPr>
        <p:spPr>
          <a:xfrm>
            <a:off x="1143156" y="2998113"/>
            <a:ext cx="4952844" cy="861774"/>
          </a:xfrm>
          <a:prstGeom prst="rect">
            <a:avLst/>
          </a:prstGeom>
        </p:spPr>
        <p:txBody>
          <a:bodyPr wrap="square">
            <a:spAutoFit/>
          </a:bodyPr>
          <a:lstStyle/>
          <a:p>
            <a:r>
              <a:rPr lang="vi-VN" sz="5000" b="1" dirty="0">
                <a:solidFill>
                  <a:srgbClr val="3B9185"/>
                </a:solidFill>
                <a:latin typeface="Arial-Rounded" panose="020B0500000000000000" pitchFamily="34" charset="0"/>
                <a:ea typeface="Arial-Rounded" panose="020B0500000000000000" pitchFamily="34" charset="0"/>
                <a:cs typeface="Arial-Rounded" panose="020B0500000000000000" pitchFamily="34" charset="0"/>
              </a:rPr>
              <a:t>Nam học lớp 1 </a:t>
            </a:r>
            <a:endParaRPr lang="zh-CN" altLang="en-US" sz="5000" b="1" dirty="0">
              <a:solidFill>
                <a:srgbClr val="3B9185"/>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1" name="Freeform 154">
            <a:extLst>
              <a:ext uri="{FF2B5EF4-FFF2-40B4-BE49-F238E27FC236}">
                <a16:creationId xmlns:a16="http://schemas.microsoft.com/office/drawing/2014/main" id="{5170DDEE-F357-4501-A5B3-EB4F5996367B}"/>
              </a:ext>
            </a:extLst>
          </p:cNvPr>
          <p:cNvSpPr>
            <a:spLocks noEditPoints="1"/>
          </p:cNvSpPr>
          <p:nvPr/>
        </p:nvSpPr>
        <p:spPr bwMode="auto">
          <a:xfrm>
            <a:off x="388210" y="3225286"/>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65AA8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5" name="8">
            <a:extLst>
              <a:ext uri="{FF2B5EF4-FFF2-40B4-BE49-F238E27FC236}">
                <a16:creationId xmlns:a16="http://schemas.microsoft.com/office/drawing/2014/main" id="{E5F8BAA0-3BA2-4DCA-9DA6-5B7F1F6F84E4}"/>
              </a:ext>
            </a:extLst>
          </p:cNvPr>
          <p:cNvSpPr/>
          <p:nvPr/>
        </p:nvSpPr>
        <p:spPr>
          <a:xfrm>
            <a:off x="1143156" y="351636"/>
            <a:ext cx="4796271" cy="707886"/>
          </a:xfrm>
          <a:prstGeom prst="rect">
            <a:avLst/>
          </a:prstGeom>
        </p:spPr>
        <p:txBody>
          <a:bodyPr wrap="square">
            <a:spAutoFit/>
          </a:bodyPr>
          <a:lstStyle/>
          <a:p>
            <a:r>
              <a:rPr lang="en-US" altLang="zh-CN" sz="40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40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6433682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435">
                                          <p:stCondLst>
                                            <p:cond delay="0"/>
                                          </p:stCondLst>
                                        </p:cTn>
                                        <p:tgtEl>
                                          <p:spTgt spid="5"/>
                                        </p:tgtEl>
                                      </p:cBhvr>
                                    </p:animEffect>
                                    <p:anim calcmode="lin" valueType="num">
                                      <p:cBhvr>
                                        <p:cTn id="8" dur="136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3" dur="19">
                                          <p:stCondLst>
                                            <p:cond delay="487"/>
                                          </p:stCondLst>
                                        </p:cTn>
                                        <p:tgtEl>
                                          <p:spTgt spid="5"/>
                                        </p:tgtEl>
                                      </p:cBhvr>
                                      <p:to x="100000" y="60000"/>
                                    </p:animScale>
                                    <p:animScale>
                                      <p:cBhvr>
                                        <p:cTn id="14" dur="125" decel="50000">
                                          <p:stCondLst>
                                            <p:cond delay="507"/>
                                          </p:stCondLst>
                                        </p:cTn>
                                        <p:tgtEl>
                                          <p:spTgt spid="5"/>
                                        </p:tgtEl>
                                      </p:cBhvr>
                                      <p:to x="100000" y="100000"/>
                                    </p:animScale>
                                    <p:animScale>
                                      <p:cBhvr>
                                        <p:cTn id="15" dur="19">
                                          <p:stCondLst>
                                            <p:cond delay="984"/>
                                          </p:stCondLst>
                                        </p:cTn>
                                        <p:tgtEl>
                                          <p:spTgt spid="5"/>
                                        </p:tgtEl>
                                      </p:cBhvr>
                                      <p:to x="100000" y="80000"/>
                                    </p:animScale>
                                    <p:animScale>
                                      <p:cBhvr>
                                        <p:cTn id="16" dur="125" decel="50000">
                                          <p:stCondLst>
                                            <p:cond delay="1004"/>
                                          </p:stCondLst>
                                        </p:cTn>
                                        <p:tgtEl>
                                          <p:spTgt spid="5"/>
                                        </p:tgtEl>
                                      </p:cBhvr>
                                      <p:to x="100000" y="100000"/>
                                    </p:animScale>
                                    <p:animScale>
                                      <p:cBhvr>
                                        <p:cTn id="17" dur="19">
                                          <p:stCondLst>
                                            <p:cond delay="1231"/>
                                          </p:stCondLst>
                                        </p:cTn>
                                        <p:tgtEl>
                                          <p:spTgt spid="5"/>
                                        </p:tgtEl>
                                      </p:cBhvr>
                                      <p:to x="100000" y="90000"/>
                                    </p:animScale>
                                    <p:animScale>
                                      <p:cBhvr>
                                        <p:cTn id="18" dur="125" decel="50000">
                                          <p:stCondLst>
                                            <p:cond delay="1251"/>
                                          </p:stCondLst>
                                        </p:cTn>
                                        <p:tgtEl>
                                          <p:spTgt spid="5"/>
                                        </p:tgtEl>
                                      </p:cBhvr>
                                      <p:to x="100000" y="100000"/>
                                    </p:animScale>
                                    <p:animScale>
                                      <p:cBhvr>
                                        <p:cTn id="19" dur="19">
                                          <p:stCondLst>
                                            <p:cond delay="1356"/>
                                          </p:stCondLst>
                                        </p:cTn>
                                        <p:tgtEl>
                                          <p:spTgt spid="5"/>
                                        </p:tgtEl>
                                      </p:cBhvr>
                                      <p:to x="100000" y="95000"/>
                                    </p:animScale>
                                    <p:animScale>
                                      <p:cBhvr>
                                        <p:cTn id="20" dur="125" decel="50000">
                                          <p:stCondLst>
                                            <p:cond delay="1376"/>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bldLvl="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BF5D4-A237-473C-98C3-5C3ACA46A235}"/>
              </a:ext>
            </a:extLst>
          </p:cNvPr>
          <p:cNvPicPr>
            <a:picLocks noChangeAspect="1"/>
          </p:cNvPicPr>
          <p:nvPr/>
        </p:nvPicPr>
        <p:blipFill>
          <a:blip r:embed="rId2"/>
          <a:stretch>
            <a:fillRect/>
          </a:stretch>
        </p:blipFill>
        <p:spPr>
          <a:xfrm>
            <a:off x="7445828" y="3390900"/>
            <a:ext cx="4513638" cy="2771042"/>
          </a:xfrm>
          <a:prstGeom prst="rect">
            <a:avLst/>
          </a:prstGeom>
          <a:ln>
            <a:noFill/>
          </a:ln>
          <a:effectLst>
            <a:softEdge rad="112500"/>
          </a:effectLst>
        </p:spPr>
      </p:pic>
      <p:grpSp>
        <p:nvGrpSpPr>
          <p:cNvPr id="12" name="Group 11">
            <a:extLst>
              <a:ext uri="{FF2B5EF4-FFF2-40B4-BE49-F238E27FC236}">
                <a16:creationId xmlns:a16="http://schemas.microsoft.com/office/drawing/2014/main" id="{DF36B70C-A6C4-41CD-A237-F3A882E9D8BA}"/>
              </a:ext>
            </a:extLst>
          </p:cNvPr>
          <p:cNvGrpSpPr/>
          <p:nvPr/>
        </p:nvGrpSpPr>
        <p:grpSpPr>
          <a:xfrm>
            <a:off x="279184" y="138719"/>
            <a:ext cx="863972" cy="1015663"/>
            <a:chOff x="412456" y="98253"/>
            <a:chExt cx="863972" cy="1015663"/>
          </a:xfrm>
        </p:grpSpPr>
        <p:sp>
          <p:nvSpPr>
            <p:cNvPr id="6" name="Oval 5">
              <a:extLst>
                <a:ext uri="{FF2B5EF4-FFF2-40B4-BE49-F238E27FC236}">
                  <a16:creationId xmlns:a16="http://schemas.microsoft.com/office/drawing/2014/main" id="{7A9BD518-8A24-421A-B879-D14A215F600D}"/>
                </a:ext>
              </a:extLst>
            </p:cNvPr>
            <p:cNvSpPr/>
            <p:nvPr/>
          </p:nvSpPr>
          <p:spPr>
            <a:xfrm>
              <a:off x="412456" y="214418"/>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7" name="Rectangle 6">
              <a:extLst>
                <a:ext uri="{FF2B5EF4-FFF2-40B4-BE49-F238E27FC236}">
                  <a16:creationId xmlns:a16="http://schemas.microsoft.com/office/drawing/2014/main" id="{8B1AADEA-72DE-4471-B479-19A7250E3EEE}"/>
                </a:ext>
              </a:extLst>
            </p:cNvPr>
            <p:cNvSpPr/>
            <p:nvPr/>
          </p:nvSpPr>
          <p:spPr>
            <a:xfrm>
              <a:off x="521482" y="98253"/>
              <a:ext cx="612668" cy="1015663"/>
            </a:xfrm>
            <a:prstGeom prst="rect">
              <a:avLst/>
            </a:prstGeom>
            <a:noFill/>
          </p:spPr>
          <p:txBody>
            <a:bodyPr wrap="none" lIns="91440" tIns="45720" rIns="91440" bIns="45720">
              <a:spAutoFit/>
            </a:bodyPr>
            <a:lstStyle/>
            <a:p>
              <a:pPr algn="ctr"/>
              <a:r>
                <a:rPr lang="en-US" sz="6000" dirty="0">
                  <a:ln w="0"/>
                  <a:solidFill>
                    <a:schemeClr val="tx1">
                      <a:lumMod val="50000"/>
                    </a:schemeClr>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8" name="8">
            <a:extLst>
              <a:ext uri="{FF2B5EF4-FFF2-40B4-BE49-F238E27FC236}">
                <a16:creationId xmlns:a16="http://schemas.microsoft.com/office/drawing/2014/main" id="{AC972057-1884-4040-93D4-1CEFD2F4DDF0}"/>
              </a:ext>
            </a:extLst>
          </p:cNvPr>
          <p:cNvSpPr/>
          <p:nvPr/>
        </p:nvSpPr>
        <p:spPr>
          <a:xfrm>
            <a:off x="412456" y="1277761"/>
            <a:ext cx="9143526" cy="861774"/>
          </a:xfrm>
          <a:prstGeom prst="rect">
            <a:avLst/>
          </a:prstGeom>
        </p:spPr>
        <p:txBody>
          <a:bodyPr wrap="square">
            <a:spAutoFit/>
          </a:bodyPr>
          <a:lstStyle/>
          <a:p>
            <a:r>
              <a:rPr lang="en-US" altLang="zh-CN"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5000" b="1" dirty="0" err="1">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Hồi</a:t>
            </a:r>
            <a:r>
              <a:rPr lang="en-US" altLang="zh-CN"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000" b="1" dirty="0" err="1">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đầu</a:t>
            </a:r>
            <a:r>
              <a:rPr lang="en-US" altLang="zh-CN"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000" b="1" dirty="0" err="1">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năm</a:t>
            </a:r>
            <a:r>
              <a:rPr lang="en-US" altLang="zh-CN"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000" b="1" dirty="0" err="1">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5000" b="1" dirty="0" err="1">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000" b="1" dirty="0" err="1">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US" altLang="zh-CN"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0" name="8">
            <a:extLst>
              <a:ext uri="{FF2B5EF4-FFF2-40B4-BE49-F238E27FC236}">
                <a16:creationId xmlns:a16="http://schemas.microsoft.com/office/drawing/2014/main" id="{A2C757AD-5EA7-4010-9FD2-80A7A935DEA8}"/>
              </a:ext>
            </a:extLst>
          </p:cNvPr>
          <p:cNvSpPr/>
          <p:nvPr/>
        </p:nvSpPr>
        <p:spPr>
          <a:xfrm>
            <a:off x="1175080" y="2613392"/>
            <a:ext cx="10335804" cy="1631216"/>
          </a:xfrm>
          <a:prstGeom prst="rect">
            <a:avLst/>
          </a:prstGeom>
        </p:spPr>
        <p:txBody>
          <a:bodyPr wrap="square">
            <a:spAutoFit/>
          </a:bodyPr>
          <a:lstStyle/>
          <a:p>
            <a:pPr algn="just"/>
            <a:r>
              <a:rPr lang="vi-VN" sz="5000" dirty="0">
                <a:latin typeface="Arial-Rounded" panose="020B0500000000000000" pitchFamily="34" charset="0"/>
                <a:ea typeface="Arial-Rounded" panose="020B0500000000000000" pitchFamily="34" charset="0"/>
                <a:cs typeface="Arial-Rounded" panose="020B0500000000000000" pitchFamily="34" charset="0"/>
              </a:rPr>
              <a:t>Hồi đầu năm học, Na</a:t>
            </a:r>
            <a:r>
              <a:rPr lang="en-US" sz="5000" dirty="0">
                <a:latin typeface="Arial-Rounded" panose="020B0500000000000000" pitchFamily="34" charset="0"/>
                <a:ea typeface="Arial-Rounded" panose="020B0500000000000000" pitchFamily="34" charset="0"/>
                <a:cs typeface="Arial-Rounded" panose="020B0500000000000000" pitchFamily="34" charset="0"/>
              </a:rPr>
              <a:t>m</a:t>
            </a:r>
            <a:r>
              <a:rPr lang="vi-VN" sz="5000" dirty="0">
                <a:latin typeface="Arial-Rounded" panose="020B0500000000000000" pitchFamily="34" charset="0"/>
                <a:ea typeface="Arial-Rounded" panose="020B0500000000000000" pitchFamily="34" charset="0"/>
                <a:cs typeface="Arial-Rounded" panose="020B0500000000000000" pitchFamily="34" charset="0"/>
              </a:rPr>
              <a:t> mới bắt đầu học chữ cái</a:t>
            </a:r>
            <a:r>
              <a:rPr lang="en-US" sz="5000" dirty="0">
                <a:latin typeface="Arial-Rounded" panose="020B0500000000000000" pitchFamily="34" charset="0"/>
                <a:ea typeface="Arial-Rounded" panose="020B0500000000000000" pitchFamily="34" charset="0"/>
                <a:cs typeface="Arial-Rounded" panose="020B0500000000000000" pitchFamily="34" charset="0"/>
              </a:rPr>
              <a:t>.</a:t>
            </a:r>
            <a:endParaRPr lang="zh-CN" altLang="en-US" sz="5000" b="1" dirty="0">
              <a:solidFill>
                <a:srgbClr val="3B9185"/>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1" name="Freeform 154">
            <a:extLst>
              <a:ext uri="{FF2B5EF4-FFF2-40B4-BE49-F238E27FC236}">
                <a16:creationId xmlns:a16="http://schemas.microsoft.com/office/drawing/2014/main" id="{5170DDEE-F357-4501-A5B3-EB4F5996367B}"/>
              </a:ext>
            </a:extLst>
          </p:cNvPr>
          <p:cNvSpPr>
            <a:spLocks noEditPoints="1"/>
          </p:cNvSpPr>
          <p:nvPr/>
        </p:nvSpPr>
        <p:spPr bwMode="auto">
          <a:xfrm>
            <a:off x="562131" y="2851785"/>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65AA8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5" name="8">
            <a:extLst>
              <a:ext uri="{FF2B5EF4-FFF2-40B4-BE49-F238E27FC236}">
                <a16:creationId xmlns:a16="http://schemas.microsoft.com/office/drawing/2014/main" id="{E5F8BAA0-3BA2-4DCA-9DA6-5B7F1F6F84E4}"/>
              </a:ext>
            </a:extLst>
          </p:cNvPr>
          <p:cNvSpPr/>
          <p:nvPr/>
        </p:nvSpPr>
        <p:spPr>
          <a:xfrm>
            <a:off x="1143156" y="351636"/>
            <a:ext cx="4796271" cy="707886"/>
          </a:xfrm>
          <a:prstGeom prst="rect">
            <a:avLst/>
          </a:prstGeom>
        </p:spPr>
        <p:txBody>
          <a:bodyPr wrap="square">
            <a:spAutoFit/>
          </a:bodyPr>
          <a:lstStyle/>
          <a:p>
            <a:r>
              <a:rPr lang="en-US" altLang="zh-CN" sz="40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40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0054993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3">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2"/>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bldLvl="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BF5D4-A237-473C-98C3-5C3ACA46A235}"/>
              </a:ext>
            </a:extLst>
          </p:cNvPr>
          <p:cNvPicPr>
            <a:picLocks noChangeAspect="1"/>
          </p:cNvPicPr>
          <p:nvPr/>
        </p:nvPicPr>
        <p:blipFill>
          <a:blip r:embed="rId2"/>
          <a:stretch>
            <a:fillRect/>
          </a:stretch>
        </p:blipFill>
        <p:spPr>
          <a:xfrm>
            <a:off x="7445828" y="3390900"/>
            <a:ext cx="4513638" cy="2771042"/>
          </a:xfrm>
          <a:prstGeom prst="rect">
            <a:avLst/>
          </a:prstGeom>
          <a:ln>
            <a:noFill/>
          </a:ln>
          <a:effectLst>
            <a:softEdge rad="112500"/>
          </a:effectLst>
        </p:spPr>
      </p:pic>
      <p:grpSp>
        <p:nvGrpSpPr>
          <p:cNvPr id="12" name="Group 11">
            <a:extLst>
              <a:ext uri="{FF2B5EF4-FFF2-40B4-BE49-F238E27FC236}">
                <a16:creationId xmlns:a16="http://schemas.microsoft.com/office/drawing/2014/main" id="{DF36B70C-A6C4-41CD-A237-F3A882E9D8BA}"/>
              </a:ext>
            </a:extLst>
          </p:cNvPr>
          <p:cNvGrpSpPr/>
          <p:nvPr/>
        </p:nvGrpSpPr>
        <p:grpSpPr>
          <a:xfrm>
            <a:off x="279184" y="138719"/>
            <a:ext cx="863972" cy="1015663"/>
            <a:chOff x="412456" y="98253"/>
            <a:chExt cx="863972" cy="1015663"/>
          </a:xfrm>
        </p:grpSpPr>
        <p:sp>
          <p:nvSpPr>
            <p:cNvPr id="6" name="Oval 5">
              <a:extLst>
                <a:ext uri="{FF2B5EF4-FFF2-40B4-BE49-F238E27FC236}">
                  <a16:creationId xmlns:a16="http://schemas.microsoft.com/office/drawing/2014/main" id="{7A9BD518-8A24-421A-B879-D14A215F600D}"/>
                </a:ext>
              </a:extLst>
            </p:cNvPr>
            <p:cNvSpPr/>
            <p:nvPr/>
          </p:nvSpPr>
          <p:spPr>
            <a:xfrm>
              <a:off x="412456" y="214418"/>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7" name="Rectangle 6">
              <a:extLst>
                <a:ext uri="{FF2B5EF4-FFF2-40B4-BE49-F238E27FC236}">
                  <a16:creationId xmlns:a16="http://schemas.microsoft.com/office/drawing/2014/main" id="{8B1AADEA-72DE-4471-B479-19A7250E3EEE}"/>
                </a:ext>
              </a:extLst>
            </p:cNvPr>
            <p:cNvSpPr/>
            <p:nvPr/>
          </p:nvSpPr>
          <p:spPr>
            <a:xfrm>
              <a:off x="521482" y="98253"/>
              <a:ext cx="612668" cy="1015663"/>
            </a:xfrm>
            <a:prstGeom prst="rect">
              <a:avLst/>
            </a:prstGeom>
            <a:noFill/>
          </p:spPr>
          <p:txBody>
            <a:bodyPr wrap="none" lIns="91440" tIns="45720" rIns="91440" bIns="45720">
              <a:spAutoFit/>
            </a:bodyPr>
            <a:lstStyle/>
            <a:p>
              <a:pPr algn="ctr"/>
              <a:r>
                <a:rPr lang="en-US" sz="6000" dirty="0">
                  <a:ln w="0"/>
                  <a:solidFill>
                    <a:schemeClr val="tx1">
                      <a:lumMod val="50000"/>
                    </a:schemeClr>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8" name="8">
            <a:extLst>
              <a:ext uri="{FF2B5EF4-FFF2-40B4-BE49-F238E27FC236}">
                <a16:creationId xmlns:a16="http://schemas.microsoft.com/office/drawing/2014/main" id="{AC972057-1884-4040-93D4-1CEFD2F4DDF0}"/>
              </a:ext>
            </a:extLst>
          </p:cNvPr>
          <p:cNvSpPr/>
          <p:nvPr/>
        </p:nvSpPr>
        <p:spPr>
          <a:xfrm>
            <a:off x="412456" y="1277761"/>
            <a:ext cx="9143526" cy="861774"/>
          </a:xfrm>
          <a:prstGeom prst="rect">
            <a:avLst/>
          </a:prstGeom>
        </p:spPr>
        <p:txBody>
          <a:bodyPr wrap="square">
            <a:spAutoFit/>
          </a:bodyPr>
          <a:lstStyle/>
          <a:p>
            <a:r>
              <a:rPr lang="en-US" altLang="zh-CN"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c, </a:t>
            </a:r>
            <a:r>
              <a:rPr lang="en-US" altLang="zh-CN" sz="5000" b="1" dirty="0" err="1">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Bây</a:t>
            </a:r>
            <a:r>
              <a:rPr lang="en-US" altLang="zh-CN"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000" b="1" dirty="0" err="1">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giờ</a:t>
            </a:r>
            <a:r>
              <a:rPr lang="en-US" altLang="zh-CN"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000" b="1" dirty="0" err="1">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5000" b="1" dirty="0" err="1">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US" altLang="zh-CN"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000" b="1" dirty="0" err="1">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US" altLang="zh-CN"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000" b="1" dirty="0" err="1">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US" altLang="zh-CN"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5000" b="1" dirty="0">
              <a:solidFill>
                <a:srgbClr val="F05524"/>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0" name="8">
            <a:extLst>
              <a:ext uri="{FF2B5EF4-FFF2-40B4-BE49-F238E27FC236}">
                <a16:creationId xmlns:a16="http://schemas.microsoft.com/office/drawing/2014/main" id="{A2C757AD-5EA7-4010-9FD2-80A7A935DEA8}"/>
              </a:ext>
            </a:extLst>
          </p:cNvPr>
          <p:cNvSpPr/>
          <p:nvPr/>
        </p:nvSpPr>
        <p:spPr>
          <a:xfrm>
            <a:off x="1143156" y="2613392"/>
            <a:ext cx="9793193" cy="1631216"/>
          </a:xfrm>
          <a:prstGeom prst="rect">
            <a:avLst/>
          </a:prstGeom>
        </p:spPr>
        <p:txBody>
          <a:bodyPr wrap="square">
            <a:spAutoFit/>
          </a:bodyPr>
          <a:lstStyle/>
          <a:p>
            <a:pPr algn="just"/>
            <a:r>
              <a:rPr lang="vi-VN" sz="5000" dirty="0">
                <a:latin typeface="Arial-Rounded" panose="020B0500000000000000" pitchFamily="34" charset="0"/>
                <a:ea typeface="Arial-Rounded" panose="020B0500000000000000" pitchFamily="34" charset="0"/>
                <a:cs typeface="Arial-Rounded" panose="020B0500000000000000" pitchFamily="34" charset="0"/>
              </a:rPr>
              <a:t>Bây giờ, Nam đã đọc được truyện tranh, biết làm toán</a:t>
            </a:r>
            <a:r>
              <a:rPr lang="en-US" sz="5000" dirty="0">
                <a:latin typeface="Arial-Rounded" panose="020B0500000000000000" pitchFamily="34" charset="0"/>
                <a:ea typeface="Arial-Rounded" panose="020B0500000000000000" pitchFamily="34" charset="0"/>
                <a:cs typeface="Arial-Rounded" panose="020B0500000000000000" pitchFamily="34" charset="0"/>
              </a:rPr>
              <a:t>.</a:t>
            </a:r>
            <a:endParaRPr lang="zh-CN" altLang="en-US" sz="5000" b="1" dirty="0">
              <a:solidFill>
                <a:srgbClr val="3B9185"/>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1" name="Freeform 154">
            <a:extLst>
              <a:ext uri="{FF2B5EF4-FFF2-40B4-BE49-F238E27FC236}">
                <a16:creationId xmlns:a16="http://schemas.microsoft.com/office/drawing/2014/main" id="{5170DDEE-F357-4501-A5B3-EB4F5996367B}"/>
              </a:ext>
            </a:extLst>
          </p:cNvPr>
          <p:cNvSpPr>
            <a:spLocks noEditPoints="1"/>
          </p:cNvSpPr>
          <p:nvPr/>
        </p:nvSpPr>
        <p:spPr bwMode="auto">
          <a:xfrm>
            <a:off x="469905" y="2851785"/>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65AA8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5" name="8">
            <a:extLst>
              <a:ext uri="{FF2B5EF4-FFF2-40B4-BE49-F238E27FC236}">
                <a16:creationId xmlns:a16="http://schemas.microsoft.com/office/drawing/2014/main" id="{E5F8BAA0-3BA2-4DCA-9DA6-5B7F1F6F84E4}"/>
              </a:ext>
            </a:extLst>
          </p:cNvPr>
          <p:cNvSpPr/>
          <p:nvPr/>
        </p:nvSpPr>
        <p:spPr>
          <a:xfrm>
            <a:off x="1143156" y="351636"/>
            <a:ext cx="4796271" cy="707886"/>
          </a:xfrm>
          <a:prstGeom prst="rect">
            <a:avLst/>
          </a:prstGeom>
        </p:spPr>
        <p:txBody>
          <a:bodyPr wrap="square">
            <a:spAutoFit/>
          </a:bodyPr>
          <a:lstStyle/>
          <a:p>
            <a:r>
              <a:rPr lang="en-US" altLang="zh-CN" sz="40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40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6040967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3">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2"/>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bldLvl="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a:extLst>
              <a:ext uri="{FF2B5EF4-FFF2-40B4-BE49-F238E27FC236}">
                <a16:creationId xmlns:a16="http://schemas.microsoft.com/office/drawing/2014/main" id="{DFC3B575-1450-4FA4-BA1C-7584C6946577}"/>
              </a:ext>
            </a:extLst>
          </p:cNvPr>
          <p:cNvGrpSpPr/>
          <p:nvPr/>
        </p:nvGrpSpPr>
        <p:grpSpPr>
          <a:xfrm>
            <a:off x="4449589" y="901470"/>
            <a:ext cx="3292821" cy="3099773"/>
            <a:chOff x="7949" y="1421"/>
            <a:chExt cx="3256" cy="3065"/>
          </a:xfrm>
        </p:grpSpPr>
        <p:sp>
          <p:nvSpPr>
            <p:cNvPr id="8" name="4">
              <a:extLst>
                <a:ext uri="{FF2B5EF4-FFF2-40B4-BE49-F238E27FC236}">
                  <a16:creationId xmlns:a16="http://schemas.microsoft.com/office/drawing/2014/main" id="{4BEB9438-F04E-4517-8733-25BC52366223}"/>
                </a:ext>
              </a:extLst>
            </p:cNvPr>
            <p:cNvSpPr/>
            <p:nvPr/>
          </p:nvSpPr>
          <p:spPr>
            <a:xfrm>
              <a:off x="8210" y="1421"/>
              <a:ext cx="2777" cy="2777"/>
            </a:xfrm>
            <a:prstGeom prst="ellipse">
              <a:avLst/>
            </a:prstGeom>
            <a:solidFill>
              <a:srgbClr val="3B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1" descr="西瓜">
              <a:extLst>
                <a:ext uri="{FF2B5EF4-FFF2-40B4-BE49-F238E27FC236}">
                  <a16:creationId xmlns:a16="http://schemas.microsoft.com/office/drawing/2014/main" id="{49E59395-D1DF-4DAA-8FAF-49C7878B20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9" y="2934"/>
              <a:ext cx="3256" cy="1552"/>
            </a:xfrm>
            <a:prstGeom prst="rect">
              <a:avLst/>
            </a:prstGeom>
          </p:spPr>
        </p:pic>
      </p:grpSp>
      <p:sp>
        <p:nvSpPr>
          <p:cNvPr id="10" name="7">
            <a:extLst>
              <a:ext uri="{FF2B5EF4-FFF2-40B4-BE49-F238E27FC236}">
                <a16:creationId xmlns:a16="http://schemas.microsoft.com/office/drawing/2014/main" id="{460DFBE8-86F3-4146-928E-8BE2B90C5769}"/>
              </a:ext>
            </a:extLst>
          </p:cNvPr>
          <p:cNvSpPr txBox="1"/>
          <p:nvPr/>
        </p:nvSpPr>
        <p:spPr>
          <a:xfrm>
            <a:off x="4942368" y="1231306"/>
            <a:ext cx="2307261" cy="1200329"/>
          </a:xfrm>
          <a:prstGeom prst="rect">
            <a:avLst/>
          </a:prstGeom>
          <a:noFill/>
        </p:spPr>
        <p:txBody>
          <a:bodyPr wrap="square" rtlCol="0">
            <a:spAutoFit/>
          </a:bodyPr>
          <a:lstStyle/>
          <a:p>
            <a:pPr algn="ctr"/>
            <a:r>
              <a:rPr lang="en-US" altLang="zh-CN" sz="7200" b="1" dirty="0">
                <a:solidFill>
                  <a:schemeClr val="bg1"/>
                </a:solidFill>
                <a:effectLst>
                  <a:outerShdw blurRad="38100" dist="38100" dir="2700000" algn="tl">
                    <a:srgbClr val="000000">
                      <a:alpha val="43137"/>
                    </a:srgbClr>
                  </a:outerShdw>
                </a:effectLst>
                <a:cs typeface="+mn-ea"/>
                <a:sym typeface="+mn-lt"/>
              </a:rPr>
              <a:t>04</a:t>
            </a:r>
          </a:p>
        </p:txBody>
      </p:sp>
      <p:sp>
        <p:nvSpPr>
          <p:cNvPr id="11" name="10">
            <a:extLst>
              <a:ext uri="{FF2B5EF4-FFF2-40B4-BE49-F238E27FC236}">
                <a16:creationId xmlns:a16="http://schemas.microsoft.com/office/drawing/2014/main" id="{F957F5ED-84D9-473A-A8AF-43DB47785419}"/>
              </a:ext>
            </a:extLst>
          </p:cNvPr>
          <p:cNvSpPr txBox="1"/>
          <p:nvPr/>
        </p:nvSpPr>
        <p:spPr>
          <a:xfrm>
            <a:off x="4590474" y="4279393"/>
            <a:ext cx="2817090" cy="1446550"/>
          </a:xfrm>
          <a:prstGeom prst="rect">
            <a:avLst/>
          </a:prstGeom>
          <a:noFill/>
        </p:spPr>
        <p:txBody>
          <a:bodyPr wrap="square" rtlCol="0">
            <a:spAutoFit/>
          </a:bodyPr>
          <a:lstStyle/>
          <a:p>
            <a:pPr algn="dist" fontAlgn="auto">
              <a:lnSpc>
                <a:spcPct val="100000"/>
              </a:lnSpc>
            </a:pPr>
            <a:r>
              <a:rPr lang="en-US" altLang="zh-CN" sz="8800" b="1" dirty="0">
                <a:solidFill>
                  <a:srgbClr val="65AA81"/>
                </a:solidFill>
                <a:cs typeface="+mn-ea"/>
                <a:sym typeface="+mn-lt"/>
              </a:rPr>
              <a:t>VIẾT</a:t>
            </a:r>
            <a:endParaRPr lang="zh-CN" altLang="en-US" sz="8800" b="1" dirty="0">
              <a:solidFill>
                <a:srgbClr val="65AA81"/>
              </a:solidFill>
              <a:cs typeface="+mn-ea"/>
              <a:sym typeface="+mn-lt"/>
            </a:endParaRPr>
          </a:p>
        </p:txBody>
      </p:sp>
    </p:spTree>
    <p:extLst>
      <p:ext uri="{BB962C8B-B14F-4D97-AF65-F5344CB8AC3E}">
        <p14:creationId xmlns:p14="http://schemas.microsoft.com/office/powerpoint/2010/main" val="8924453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47" presetClass="entr" presetSubtype="0" fill="hold" grpId="3"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anim calcmode="discrete" valueType="clr">
                                      <p:cBhvr override="childStyle">
                                        <p:cTn id="17"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11"/>
                                        </p:tgtEl>
                                        <p:attrNameLst>
                                          <p:attrName>fillcolor</p:attrName>
                                        </p:attrNameLst>
                                      </p:cBhvr>
                                      <p:tavLst>
                                        <p:tav tm="0">
                                          <p:val>
                                            <p:clrVal>
                                              <a:schemeClr val="accent2"/>
                                            </p:clrVal>
                                          </p:val>
                                        </p:tav>
                                        <p:tav tm="50000">
                                          <p:val>
                                            <p:clrVal>
                                              <a:schemeClr val="hlink"/>
                                            </p:clrVal>
                                          </p:val>
                                        </p:tav>
                                      </p:tavLst>
                                    </p:anim>
                                    <p:set>
                                      <p:cBhvr>
                                        <p:cTn id="19" dur="50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0" grpId="3"/>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FED031-77FC-4006-A616-B878C68DC483}"/>
              </a:ext>
            </a:extLst>
          </p:cNvPr>
          <p:cNvGrpSpPr/>
          <p:nvPr/>
        </p:nvGrpSpPr>
        <p:grpSpPr>
          <a:xfrm>
            <a:off x="279184" y="138719"/>
            <a:ext cx="863972" cy="1015663"/>
            <a:chOff x="412456" y="98253"/>
            <a:chExt cx="863972" cy="1015663"/>
          </a:xfrm>
        </p:grpSpPr>
        <p:sp>
          <p:nvSpPr>
            <p:cNvPr id="3" name="Oval 2">
              <a:extLst>
                <a:ext uri="{FF2B5EF4-FFF2-40B4-BE49-F238E27FC236}">
                  <a16:creationId xmlns:a16="http://schemas.microsoft.com/office/drawing/2014/main" id="{826B7235-43FD-410C-A8CE-6C9434D58643}"/>
                </a:ext>
              </a:extLst>
            </p:cNvPr>
            <p:cNvSpPr/>
            <p:nvPr/>
          </p:nvSpPr>
          <p:spPr>
            <a:xfrm>
              <a:off x="412456" y="214418"/>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3F82D511-25CD-42B6-879D-78BD89EF3ED4}"/>
                </a:ext>
              </a:extLst>
            </p:cNvPr>
            <p:cNvSpPr/>
            <p:nvPr/>
          </p:nvSpPr>
          <p:spPr>
            <a:xfrm>
              <a:off x="521482" y="98253"/>
              <a:ext cx="612668" cy="1015663"/>
            </a:xfrm>
            <a:prstGeom prst="rect">
              <a:avLst/>
            </a:prstGeom>
            <a:noFill/>
          </p:spPr>
          <p:txBody>
            <a:bodyPr wrap="none" lIns="91440" tIns="45720" rIns="91440" bIns="45720">
              <a:spAutoFit/>
            </a:bodyPr>
            <a:lstStyle/>
            <a:p>
              <a:pPr algn="ctr"/>
              <a:r>
                <a:rPr lang="en-US" sz="6000" dirty="0">
                  <a:ln w="0"/>
                  <a:solidFill>
                    <a:schemeClr val="tx1">
                      <a:lumMod val="50000"/>
                    </a:schemeClr>
                  </a:solidFill>
                  <a:effectLst>
                    <a:outerShdw blurRad="38100" dist="19050" dir="2700000" algn="tl" rotWithShape="0">
                      <a:schemeClr val="dk1">
                        <a:alpha val="40000"/>
                      </a:schemeClr>
                    </a:outerShdw>
                  </a:effectLst>
                  <a:latin typeface=".VnArial" panose="020B7200000000000000" pitchFamily="34" charset="0"/>
                </a:rPr>
                <a:t>4</a:t>
              </a:r>
            </a:p>
          </p:txBody>
        </p:sp>
      </p:grpSp>
      <p:sp>
        <p:nvSpPr>
          <p:cNvPr id="5" name="8">
            <a:extLst>
              <a:ext uri="{FF2B5EF4-FFF2-40B4-BE49-F238E27FC236}">
                <a16:creationId xmlns:a16="http://schemas.microsoft.com/office/drawing/2014/main" id="{55A19039-AA44-45F2-9CBC-61C61D2DCA23}"/>
              </a:ext>
            </a:extLst>
          </p:cNvPr>
          <p:cNvSpPr/>
          <p:nvPr/>
        </p:nvSpPr>
        <p:spPr>
          <a:xfrm>
            <a:off x="1170864" y="273356"/>
            <a:ext cx="10956480" cy="923330"/>
          </a:xfrm>
          <a:prstGeom prst="rect">
            <a:avLst/>
          </a:prstGeom>
        </p:spPr>
        <p:txBody>
          <a:bodyPr wrap="square">
            <a:spAutoFit/>
          </a:bodyPr>
          <a:lstStyle/>
          <a:p>
            <a:r>
              <a:rPr lang="en-US" altLang="zh-CN" sz="5400" b="1" dirty="0" err="1">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54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54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54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54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US" altLang="zh-CN" sz="54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 a ở </a:t>
            </a:r>
            <a:r>
              <a:rPr lang="en-US" altLang="zh-CN" sz="5400" b="1" dirty="0" err="1">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mục</a:t>
            </a:r>
            <a:r>
              <a:rPr lang="en-US" altLang="zh-CN" sz="54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5400" b="1" dirty="0">
              <a:solidFill>
                <a:srgbClr val="3B9185"/>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pic>
        <p:nvPicPr>
          <p:cNvPr id="6" name="Picture 5">
            <a:extLst>
              <a:ext uri="{FF2B5EF4-FFF2-40B4-BE49-F238E27FC236}">
                <a16:creationId xmlns:a16="http://schemas.microsoft.com/office/drawing/2014/main" id="{3E764E65-7EE0-4B15-B9DC-878FC386252C}"/>
              </a:ext>
            </a:extLst>
          </p:cNvPr>
          <p:cNvPicPr>
            <a:picLocks noChangeAspect="1"/>
          </p:cNvPicPr>
          <p:nvPr/>
        </p:nvPicPr>
        <p:blipFill rotWithShape="1">
          <a:blip r:embed="rId2"/>
          <a:srcRect l="8823" t="1725" r="10676" b="5857"/>
          <a:stretch/>
        </p:blipFill>
        <p:spPr>
          <a:xfrm>
            <a:off x="3474390" y="1162184"/>
            <a:ext cx="6143105" cy="3392969"/>
          </a:xfrm>
          <a:prstGeom prst="roundRect">
            <a:avLst>
              <a:gd name="adj" fmla="val 16667"/>
            </a:avLst>
          </a:prstGeom>
          <a:ln>
            <a:solidFill>
              <a:srgbClr val="92D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8">
            <a:extLst>
              <a:ext uri="{FF2B5EF4-FFF2-40B4-BE49-F238E27FC236}">
                <a16:creationId xmlns:a16="http://schemas.microsoft.com/office/drawing/2014/main" id="{0850F4EA-193B-477D-8B00-007D1950158D}"/>
              </a:ext>
            </a:extLst>
          </p:cNvPr>
          <p:cNvSpPr/>
          <p:nvPr/>
        </p:nvSpPr>
        <p:spPr>
          <a:xfrm>
            <a:off x="2547690" y="4799057"/>
            <a:ext cx="6939317" cy="861774"/>
          </a:xfrm>
          <a:prstGeom prst="rect">
            <a:avLst/>
          </a:prstGeom>
        </p:spPr>
        <p:txBody>
          <a:bodyPr wrap="square">
            <a:spAutoFit/>
          </a:bodyPr>
          <a:lstStyle/>
          <a:p>
            <a:r>
              <a:rPr lang="en-US" altLang="zh-CN" sz="5000" dirty="0">
                <a:latin typeface="Arial-Rounded" panose="020B0500000000000000" pitchFamily="34" charset="-93"/>
                <a:ea typeface="Arial-Rounded" panose="020B0500000000000000" pitchFamily="34" charset="-93"/>
                <a:cs typeface="Arial-Rounded" panose="020B0500000000000000" pitchFamily="34" charset="-93"/>
                <a:sym typeface="+mn-lt"/>
              </a:rPr>
              <a:t>a, Bạn Nam học lớp mấy ?</a:t>
            </a:r>
            <a:endParaRPr lang="zh-CN" altLang="en-US" sz="5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3" name="Picture 12">
            <a:extLst>
              <a:ext uri="{FF2B5EF4-FFF2-40B4-BE49-F238E27FC236}">
                <a16:creationId xmlns:a16="http://schemas.microsoft.com/office/drawing/2014/main" id="{0C8C2E41-72C8-42C0-945A-AD8E3AC8B991}"/>
              </a:ext>
            </a:extLst>
          </p:cNvPr>
          <p:cNvPicPr>
            <a:picLocks noChangeAspect="1"/>
          </p:cNvPicPr>
          <p:nvPr/>
        </p:nvPicPr>
        <p:blipFill>
          <a:blip r:embed="rId3"/>
          <a:stretch>
            <a:fillRect/>
          </a:stretch>
        </p:blipFill>
        <p:spPr>
          <a:xfrm>
            <a:off x="1770827" y="4799057"/>
            <a:ext cx="8742422" cy="1688738"/>
          </a:xfrm>
          <a:prstGeom prst="rect">
            <a:avLst/>
          </a:prstGeom>
        </p:spPr>
      </p:pic>
      <p:sp>
        <p:nvSpPr>
          <p:cNvPr id="14" name="Rectangle: Rounded Corners 13">
            <a:extLst>
              <a:ext uri="{FF2B5EF4-FFF2-40B4-BE49-F238E27FC236}">
                <a16:creationId xmlns:a16="http://schemas.microsoft.com/office/drawing/2014/main" id="{6B8119D5-1D22-4AB6-9627-70A9D50AA043}"/>
              </a:ext>
            </a:extLst>
          </p:cNvPr>
          <p:cNvSpPr/>
          <p:nvPr/>
        </p:nvSpPr>
        <p:spPr>
          <a:xfrm>
            <a:off x="6850070" y="4866503"/>
            <a:ext cx="2260843" cy="1126836"/>
          </a:xfrm>
          <a:prstGeom prst="roundRect">
            <a:avLst/>
          </a:prstGeom>
          <a:solidFill>
            <a:srgbClr val="3B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a:t>
            </a:r>
          </a:p>
        </p:txBody>
      </p:sp>
    </p:spTree>
    <p:extLst>
      <p:ext uri="{BB962C8B-B14F-4D97-AF65-F5344CB8AC3E}">
        <p14:creationId xmlns:p14="http://schemas.microsoft.com/office/powerpoint/2010/main" val="10573057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3">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2"/>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grpId="1" nodeType="clickEffect">
                                  <p:stCondLst>
                                    <p:cond delay="0"/>
                                  </p:stCondLst>
                                  <p:childTnLst>
                                    <p:animEffect transition="out" filter="barn(inVertical)">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DDD305D-BD35-4438-97B3-B938B9D2BE96}"/>
              </a:ext>
            </a:extLst>
          </p:cNvPr>
          <p:cNvSpPr/>
          <p:nvPr/>
        </p:nvSpPr>
        <p:spPr>
          <a:xfrm rot="16200000">
            <a:off x="-2999001" y="449827"/>
            <a:ext cx="11956351" cy="5958347"/>
          </a:xfrm>
          <a:custGeom>
            <a:avLst/>
            <a:gdLst>
              <a:gd name="connsiteX0" fmla="*/ 0 w 1525539"/>
              <a:gd name="connsiteY0" fmla="*/ 0 h 760240"/>
              <a:gd name="connsiteX1" fmla="*/ 1525539 w 1525539"/>
              <a:gd name="connsiteY1" fmla="*/ 0 h 760240"/>
              <a:gd name="connsiteX2" fmla="*/ 1510320 w 1525539"/>
              <a:gd name="connsiteY2" fmla="*/ 150969 h 760240"/>
              <a:gd name="connsiteX3" fmla="*/ 762769 w 1525539"/>
              <a:gd name="connsiteY3" fmla="*/ 760240 h 760240"/>
              <a:gd name="connsiteX4" fmla="*/ 15219 w 1525539"/>
              <a:gd name="connsiteY4" fmla="*/ 150969 h 76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539" h="760240">
                <a:moveTo>
                  <a:pt x="0" y="0"/>
                </a:moveTo>
                <a:lnTo>
                  <a:pt x="1525539" y="0"/>
                </a:lnTo>
                <a:lnTo>
                  <a:pt x="1510320" y="150969"/>
                </a:lnTo>
                <a:cubicBezTo>
                  <a:pt x="1439168" y="498680"/>
                  <a:pt x="1131514" y="760240"/>
                  <a:pt x="762769" y="760240"/>
                </a:cubicBezTo>
                <a:cubicBezTo>
                  <a:pt x="394024" y="760240"/>
                  <a:pt x="86371" y="498680"/>
                  <a:pt x="15219" y="150969"/>
                </a:cubicBezTo>
                <a:close/>
              </a:path>
            </a:pathLst>
          </a:custGeom>
          <a:solidFill>
            <a:srgbClr val="CBEC8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3" name="Freeform: Shape 2">
            <a:extLst>
              <a:ext uri="{FF2B5EF4-FFF2-40B4-BE49-F238E27FC236}">
                <a16:creationId xmlns:a16="http://schemas.microsoft.com/office/drawing/2014/main" id="{9568A5A0-C73B-405B-8C20-80FEE549FB8D}"/>
              </a:ext>
            </a:extLst>
          </p:cNvPr>
          <p:cNvSpPr/>
          <p:nvPr/>
        </p:nvSpPr>
        <p:spPr>
          <a:xfrm rot="16200000">
            <a:off x="-1956032" y="1485901"/>
            <a:ext cx="7798263" cy="3886199"/>
          </a:xfrm>
          <a:custGeom>
            <a:avLst/>
            <a:gdLst>
              <a:gd name="connsiteX0" fmla="*/ 0 w 1525539"/>
              <a:gd name="connsiteY0" fmla="*/ 0 h 760240"/>
              <a:gd name="connsiteX1" fmla="*/ 1525539 w 1525539"/>
              <a:gd name="connsiteY1" fmla="*/ 0 h 760240"/>
              <a:gd name="connsiteX2" fmla="*/ 1510320 w 1525539"/>
              <a:gd name="connsiteY2" fmla="*/ 150969 h 760240"/>
              <a:gd name="connsiteX3" fmla="*/ 762769 w 1525539"/>
              <a:gd name="connsiteY3" fmla="*/ 760240 h 760240"/>
              <a:gd name="connsiteX4" fmla="*/ 15219 w 1525539"/>
              <a:gd name="connsiteY4" fmla="*/ 150969 h 76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539" h="760240">
                <a:moveTo>
                  <a:pt x="0" y="0"/>
                </a:moveTo>
                <a:lnTo>
                  <a:pt x="1525539" y="0"/>
                </a:lnTo>
                <a:lnTo>
                  <a:pt x="1510320" y="150969"/>
                </a:lnTo>
                <a:cubicBezTo>
                  <a:pt x="1439168" y="498680"/>
                  <a:pt x="1131514" y="760240"/>
                  <a:pt x="762769" y="760240"/>
                </a:cubicBezTo>
                <a:cubicBezTo>
                  <a:pt x="394024" y="760240"/>
                  <a:pt x="86371" y="498680"/>
                  <a:pt x="15219" y="150969"/>
                </a:cubicBezTo>
                <a:close/>
              </a:path>
            </a:pathLst>
          </a:custGeom>
          <a:solidFill>
            <a:srgbClr val="00A74F">
              <a:alpha val="39000"/>
            </a:srgbClr>
          </a:solidFill>
          <a:ln>
            <a:noFill/>
          </a:ln>
          <a:effectLst>
            <a:outerShdw blurRad="1270000" dist="571500" sx="90000" sy="900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 name="Freeform: Shape 3">
            <a:extLst>
              <a:ext uri="{FF2B5EF4-FFF2-40B4-BE49-F238E27FC236}">
                <a16:creationId xmlns:a16="http://schemas.microsoft.com/office/drawing/2014/main" id="{7F019B13-5797-40A4-B2CA-A815C5BC035A}"/>
              </a:ext>
            </a:extLst>
          </p:cNvPr>
          <p:cNvSpPr/>
          <p:nvPr/>
        </p:nvSpPr>
        <p:spPr>
          <a:xfrm rot="16200000">
            <a:off x="-1225065" y="2212036"/>
            <a:ext cx="4884060" cy="2433930"/>
          </a:xfrm>
          <a:custGeom>
            <a:avLst/>
            <a:gdLst>
              <a:gd name="connsiteX0" fmla="*/ 0 w 1525539"/>
              <a:gd name="connsiteY0" fmla="*/ 0 h 760240"/>
              <a:gd name="connsiteX1" fmla="*/ 1525539 w 1525539"/>
              <a:gd name="connsiteY1" fmla="*/ 0 h 760240"/>
              <a:gd name="connsiteX2" fmla="*/ 1510320 w 1525539"/>
              <a:gd name="connsiteY2" fmla="*/ 150969 h 760240"/>
              <a:gd name="connsiteX3" fmla="*/ 762769 w 1525539"/>
              <a:gd name="connsiteY3" fmla="*/ 760240 h 760240"/>
              <a:gd name="connsiteX4" fmla="*/ 15219 w 1525539"/>
              <a:gd name="connsiteY4" fmla="*/ 150969 h 76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539" h="760240">
                <a:moveTo>
                  <a:pt x="0" y="0"/>
                </a:moveTo>
                <a:lnTo>
                  <a:pt x="1525539" y="0"/>
                </a:lnTo>
                <a:lnTo>
                  <a:pt x="1510320" y="150969"/>
                </a:lnTo>
                <a:cubicBezTo>
                  <a:pt x="1439168" y="498680"/>
                  <a:pt x="1131514" y="760240"/>
                  <a:pt x="762769" y="760240"/>
                </a:cubicBezTo>
                <a:cubicBezTo>
                  <a:pt x="394024" y="760240"/>
                  <a:pt x="86371" y="498680"/>
                  <a:pt x="15219" y="150969"/>
                </a:cubicBezTo>
                <a:close/>
              </a:path>
            </a:pathLst>
          </a:custGeom>
          <a:solidFill>
            <a:srgbClr val="3B9185"/>
          </a:solidFill>
          <a:ln>
            <a:noFill/>
          </a:ln>
          <a:effectLst>
            <a:outerShdw blurRad="1270000" dist="571500" sx="90000" sy="900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pic>
        <p:nvPicPr>
          <p:cNvPr id="5" name="8">
            <a:extLst>
              <a:ext uri="{FF2B5EF4-FFF2-40B4-BE49-F238E27FC236}">
                <a16:creationId xmlns:a16="http://schemas.microsoft.com/office/drawing/2014/main" id="{86E45817-E206-4659-BD8D-D98CEE106A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361" t="13836" r="2340" b="3536"/>
          <a:stretch>
            <a:fillRect/>
          </a:stretch>
        </p:blipFill>
        <p:spPr>
          <a:xfrm flipH="1">
            <a:off x="65105" y="2517058"/>
            <a:ext cx="3078122" cy="4340942"/>
          </a:xfrm>
          <a:prstGeom prst="rect">
            <a:avLst/>
          </a:prstGeom>
        </p:spPr>
      </p:pic>
      <p:grpSp>
        <p:nvGrpSpPr>
          <p:cNvPr id="6" name="14">
            <a:extLst>
              <a:ext uri="{FF2B5EF4-FFF2-40B4-BE49-F238E27FC236}">
                <a16:creationId xmlns:a16="http://schemas.microsoft.com/office/drawing/2014/main" id="{85131D54-2BFF-46DC-AA63-9D353206B38B}"/>
              </a:ext>
            </a:extLst>
          </p:cNvPr>
          <p:cNvGrpSpPr/>
          <p:nvPr/>
        </p:nvGrpSpPr>
        <p:grpSpPr>
          <a:xfrm>
            <a:off x="9362192" y="4720548"/>
            <a:ext cx="2834587" cy="2214313"/>
            <a:chOff x="7335072" y="2956015"/>
            <a:chExt cx="5111893" cy="3993291"/>
          </a:xfrm>
        </p:grpSpPr>
        <p:pic>
          <p:nvPicPr>
            <p:cNvPr id="7" name="11">
              <a:extLst>
                <a:ext uri="{FF2B5EF4-FFF2-40B4-BE49-F238E27FC236}">
                  <a16:creationId xmlns:a16="http://schemas.microsoft.com/office/drawing/2014/main" id="{0E4D260D-EB54-4F59-80A5-68DCB61A8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072" y="2956015"/>
              <a:ext cx="5111893" cy="3993291"/>
            </a:xfrm>
            <a:prstGeom prst="rect">
              <a:avLst/>
            </a:prstGeom>
          </p:spPr>
        </p:pic>
        <p:pic>
          <p:nvPicPr>
            <p:cNvPr id="8" name="12">
              <a:extLst>
                <a:ext uri="{FF2B5EF4-FFF2-40B4-BE49-F238E27FC236}">
                  <a16:creationId xmlns:a16="http://schemas.microsoft.com/office/drawing/2014/main" id="{12B890C7-5233-4E14-A2E7-E603BF1C2E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84" t="6700" r="53507" b="61752"/>
            <a:stretch>
              <a:fillRect/>
            </a:stretch>
          </p:blipFill>
          <p:spPr>
            <a:xfrm>
              <a:off x="10210210" y="3405440"/>
              <a:ext cx="900242" cy="1338413"/>
            </a:xfrm>
            <a:prstGeom prst="rect">
              <a:avLst/>
            </a:prstGeom>
          </p:spPr>
        </p:pic>
      </p:grpSp>
      <p:pic>
        <p:nvPicPr>
          <p:cNvPr id="9" name="16">
            <a:extLst>
              <a:ext uri="{FF2B5EF4-FFF2-40B4-BE49-F238E27FC236}">
                <a16:creationId xmlns:a16="http://schemas.microsoft.com/office/drawing/2014/main" id="{13420D7E-9314-4C99-88AE-AADA3E1286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84" t="51206" r="68211" b="25883"/>
          <a:stretch>
            <a:fillRect/>
          </a:stretch>
        </p:blipFill>
        <p:spPr>
          <a:xfrm>
            <a:off x="8652895" y="4909708"/>
            <a:ext cx="918710" cy="1455618"/>
          </a:xfrm>
          <a:prstGeom prst="rect">
            <a:avLst/>
          </a:prstGeom>
        </p:spPr>
      </p:pic>
      <p:pic>
        <p:nvPicPr>
          <p:cNvPr id="10" name="Picture 9">
            <a:extLst>
              <a:ext uri="{FF2B5EF4-FFF2-40B4-BE49-F238E27FC236}">
                <a16:creationId xmlns:a16="http://schemas.microsoft.com/office/drawing/2014/main" id="{4CC1D6C3-FF18-4A24-8075-359800745520}"/>
              </a:ext>
            </a:extLst>
          </p:cNvPr>
          <p:cNvPicPr>
            <a:picLocks noChangeAspect="1"/>
          </p:cNvPicPr>
          <p:nvPr/>
        </p:nvPicPr>
        <p:blipFill>
          <a:blip r:embed="rId6"/>
          <a:stretch>
            <a:fillRect/>
          </a:stretch>
        </p:blipFill>
        <p:spPr>
          <a:xfrm>
            <a:off x="4260502" y="966026"/>
            <a:ext cx="7480700" cy="4815544"/>
          </a:xfrm>
          <a:prstGeom prst="rect">
            <a:avLst/>
          </a:prstGeom>
        </p:spPr>
      </p:pic>
    </p:spTree>
    <p:extLst>
      <p:ext uri="{BB962C8B-B14F-4D97-AF65-F5344CB8AC3E}">
        <p14:creationId xmlns:p14="http://schemas.microsoft.com/office/powerpoint/2010/main" val="4352440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50" fill="hold"/>
                                        <p:tgtEl>
                                          <p:spTgt spid="3"/>
                                        </p:tgtEl>
                                        <p:attrNameLst>
                                          <p:attrName>ppt_x</p:attrName>
                                        </p:attrNameLst>
                                      </p:cBhvr>
                                      <p:tavLst>
                                        <p:tav tm="0">
                                          <p:val>
                                            <p:strVal val="0-#ppt_w/2"/>
                                          </p:val>
                                        </p:tav>
                                        <p:tav tm="100000">
                                          <p:val>
                                            <p:strVal val="#ppt_x"/>
                                          </p:val>
                                        </p:tav>
                                      </p:tavLst>
                                    </p:anim>
                                    <p:anim calcmode="lin" valueType="num">
                                      <p:cBhvr additive="base">
                                        <p:cTn id="13" dur="25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50" fill="hold"/>
                                        <p:tgtEl>
                                          <p:spTgt spid="4"/>
                                        </p:tgtEl>
                                        <p:attrNameLst>
                                          <p:attrName>ppt_x</p:attrName>
                                        </p:attrNameLst>
                                      </p:cBhvr>
                                      <p:tavLst>
                                        <p:tav tm="0">
                                          <p:val>
                                            <p:strVal val="0-#ppt_w/2"/>
                                          </p:val>
                                        </p:tav>
                                        <p:tav tm="100000">
                                          <p:val>
                                            <p:strVal val="#ppt_x"/>
                                          </p:val>
                                        </p:tav>
                                      </p:tavLst>
                                    </p:anim>
                                    <p:anim calcmode="lin" valueType="num">
                                      <p:cBhvr additive="base">
                                        <p:cTn id="18" dur="25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5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a:extLst>
              <a:ext uri="{FF2B5EF4-FFF2-40B4-BE49-F238E27FC236}">
                <a16:creationId xmlns:a16="http://schemas.microsoft.com/office/drawing/2014/main" id="{DFC3B575-1450-4FA4-BA1C-7584C6946577}"/>
              </a:ext>
            </a:extLst>
          </p:cNvPr>
          <p:cNvGrpSpPr/>
          <p:nvPr/>
        </p:nvGrpSpPr>
        <p:grpSpPr>
          <a:xfrm>
            <a:off x="4449589" y="901470"/>
            <a:ext cx="3292821" cy="3099773"/>
            <a:chOff x="7949" y="1421"/>
            <a:chExt cx="3256" cy="3065"/>
          </a:xfrm>
        </p:grpSpPr>
        <p:sp>
          <p:nvSpPr>
            <p:cNvPr id="8" name="4">
              <a:extLst>
                <a:ext uri="{FF2B5EF4-FFF2-40B4-BE49-F238E27FC236}">
                  <a16:creationId xmlns:a16="http://schemas.microsoft.com/office/drawing/2014/main" id="{4BEB9438-F04E-4517-8733-25BC52366223}"/>
                </a:ext>
              </a:extLst>
            </p:cNvPr>
            <p:cNvSpPr/>
            <p:nvPr/>
          </p:nvSpPr>
          <p:spPr>
            <a:xfrm>
              <a:off x="8210" y="1421"/>
              <a:ext cx="2777" cy="2777"/>
            </a:xfrm>
            <a:prstGeom prst="ellipse">
              <a:avLst/>
            </a:prstGeom>
            <a:solidFill>
              <a:srgbClr val="3B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1" descr="西瓜">
              <a:extLst>
                <a:ext uri="{FF2B5EF4-FFF2-40B4-BE49-F238E27FC236}">
                  <a16:creationId xmlns:a16="http://schemas.microsoft.com/office/drawing/2014/main" id="{49E59395-D1DF-4DAA-8FAF-49C7878B20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9" y="2934"/>
              <a:ext cx="3256" cy="1552"/>
            </a:xfrm>
            <a:prstGeom prst="rect">
              <a:avLst/>
            </a:prstGeom>
          </p:spPr>
        </p:pic>
      </p:grpSp>
      <p:sp>
        <p:nvSpPr>
          <p:cNvPr id="10" name="7">
            <a:extLst>
              <a:ext uri="{FF2B5EF4-FFF2-40B4-BE49-F238E27FC236}">
                <a16:creationId xmlns:a16="http://schemas.microsoft.com/office/drawing/2014/main" id="{460DFBE8-86F3-4146-928E-8BE2B90C5769}"/>
              </a:ext>
            </a:extLst>
          </p:cNvPr>
          <p:cNvSpPr txBox="1"/>
          <p:nvPr/>
        </p:nvSpPr>
        <p:spPr>
          <a:xfrm>
            <a:off x="4942368" y="1231306"/>
            <a:ext cx="2307261" cy="1200329"/>
          </a:xfrm>
          <a:prstGeom prst="rect">
            <a:avLst/>
          </a:prstGeom>
          <a:noFill/>
        </p:spPr>
        <p:txBody>
          <a:bodyPr wrap="square" rtlCol="0">
            <a:spAutoFit/>
          </a:bodyPr>
          <a:lstStyle/>
          <a:p>
            <a:pPr algn="ctr"/>
            <a:r>
              <a:rPr lang="en-US" altLang="zh-CN" sz="7200" b="1" dirty="0">
                <a:solidFill>
                  <a:schemeClr val="bg1"/>
                </a:solidFill>
                <a:effectLst>
                  <a:outerShdw blurRad="38100" dist="38100" dir="2700000" algn="tl">
                    <a:srgbClr val="000000">
                      <a:alpha val="43137"/>
                    </a:srgbClr>
                  </a:outerShdw>
                </a:effectLst>
                <a:cs typeface="+mn-ea"/>
                <a:sym typeface="+mn-lt"/>
              </a:rPr>
              <a:t>01</a:t>
            </a:r>
          </a:p>
        </p:txBody>
      </p:sp>
      <p:sp>
        <p:nvSpPr>
          <p:cNvPr id="11" name="10">
            <a:extLst>
              <a:ext uri="{FF2B5EF4-FFF2-40B4-BE49-F238E27FC236}">
                <a16:creationId xmlns:a16="http://schemas.microsoft.com/office/drawing/2014/main" id="{F957F5ED-84D9-473A-A8AF-43DB47785419}"/>
              </a:ext>
            </a:extLst>
          </p:cNvPr>
          <p:cNvSpPr txBox="1"/>
          <p:nvPr/>
        </p:nvSpPr>
        <p:spPr>
          <a:xfrm>
            <a:off x="3960946" y="4093576"/>
            <a:ext cx="4621080" cy="1107996"/>
          </a:xfrm>
          <a:prstGeom prst="rect">
            <a:avLst/>
          </a:prstGeom>
          <a:noFill/>
        </p:spPr>
        <p:txBody>
          <a:bodyPr wrap="square" rtlCol="0">
            <a:spAutoFit/>
          </a:bodyPr>
          <a:lstStyle/>
          <a:p>
            <a:pPr algn="dist" fontAlgn="auto">
              <a:lnSpc>
                <a:spcPct val="100000"/>
              </a:lnSpc>
            </a:pPr>
            <a:r>
              <a:rPr lang="en-US" altLang="zh-CN" sz="6600" b="1" dirty="0">
                <a:solidFill>
                  <a:srgbClr val="65AA81"/>
                </a:solidFill>
                <a:cs typeface="+mn-ea"/>
                <a:sym typeface="+mn-lt"/>
              </a:rPr>
              <a:t>KHỞI ĐỘNG</a:t>
            </a:r>
            <a:endParaRPr lang="zh-CN" altLang="en-US" sz="6600" b="1" dirty="0">
              <a:solidFill>
                <a:srgbClr val="65AA81"/>
              </a:solidFill>
              <a:cs typeface="+mn-ea"/>
              <a:sym typeface="+mn-lt"/>
            </a:endParaRPr>
          </a:p>
        </p:txBody>
      </p:sp>
    </p:spTree>
    <p:extLst>
      <p:ext uri="{BB962C8B-B14F-4D97-AF65-F5344CB8AC3E}">
        <p14:creationId xmlns:p14="http://schemas.microsoft.com/office/powerpoint/2010/main" val="19634460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47" presetClass="entr" presetSubtype="0" fill="hold" grpId="3"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anim calcmode="discrete" valueType="clr">
                                      <p:cBhvr override="childStyle">
                                        <p:cTn id="17"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11"/>
                                        </p:tgtEl>
                                        <p:attrNameLst>
                                          <p:attrName>fillcolor</p:attrName>
                                        </p:attrNameLst>
                                      </p:cBhvr>
                                      <p:tavLst>
                                        <p:tav tm="0">
                                          <p:val>
                                            <p:clrVal>
                                              <a:schemeClr val="accent2"/>
                                            </p:clrVal>
                                          </p:val>
                                        </p:tav>
                                        <p:tav tm="50000">
                                          <p:val>
                                            <p:clrVal>
                                              <a:schemeClr val="hlink"/>
                                            </p:clrVal>
                                          </p:val>
                                        </p:tav>
                                      </p:tavLst>
                                    </p:anim>
                                    <p:set>
                                      <p:cBhvr>
                                        <p:cTn id="19" dur="50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0" grpId="3"/>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a:extLst>
              <a:ext uri="{FF2B5EF4-FFF2-40B4-BE49-F238E27FC236}">
                <a16:creationId xmlns:a16="http://schemas.microsoft.com/office/drawing/2014/main" id="{B2DFE94F-D78D-49DA-90D0-CED7095EFE3E}"/>
              </a:ext>
            </a:extLst>
          </p:cNvPr>
          <p:cNvSpPr/>
          <p:nvPr/>
        </p:nvSpPr>
        <p:spPr>
          <a:xfrm>
            <a:off x="1399135" y="413981"/>
            <a:ext cx="10025323" cy="1631216"/>
          </a:xfrm>
          <a:prstGeom prst="rect">
            <a:avLst/>
          </a:prstGeom>
        </p:spPr>
        <p:txBody>
          <a:bodyPr wrap="square">
            <a:spAutoFit/>
          </a:bodyPr>
          <a:lstStyle/>
          <a:p>
            <a:r>
              <a:rPr lang="en-US" altLang="zh-CN" sz="5000" dirty="0">
                <a:latin typeface="Arial-Rounded" panose="020B0500000000000000" pitchFamily="34" charset="-93"/>
                <a:ea typeface="Arial-Rounded" panose="020B0500000000000000" pitchFamily="34" charset="-93"/>
                <a:cs typeface="Arial-Rounded" panose="020B0500000000000000" pitchFamily="34" charset="-93"/>
                <a:sym typeface="+mn-lt"/>
              </a:rPr>
              <a:t>Từ khi đi học, em thích và không thích những gì?</a:t>
            </a:r>
            <a:endParaRPr lang="zh-CN" altLang="en-US" sz="5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6" name="Group 5">
            <a:extLst>
              <a:ext uri="{FF2B5EF4-FFF2-40B4-BE49-F238E27FC236}">
                <a16:creationId xmlns:a16="http://schemas.microsoft.com/office/drawing/2014/main" id="{F8591898-C67D-48B0-93E9-9FE3C6239F33}"/>
              </a:ext>
            </a:extLst>
          </p:cNvPr>
          <p:cNvGrpSpPr/>
          <p:nvPr/>
        </p:nvGrpSpPr>
        <p:grpSpPr>
          <a:xfrm>
            <a:off x="426137" y="296838"/>
            <a:ext cx="863972" cy="1015663"/>
            <a:chOff x="426137" y="296838"/>
            <a:chExt cx="863972" cy="1015663"/>
          </a:xfrm>
        </p:grpSpPr>
        <p:sp>
          <p:nvSpPr>
            <p:cNvPr id="3" name="Oval 2">
              <a:extLst>
                <a:ext uri="{FF2B5EF4-FFF2-40B4-BE49-F238E27FC236}">
                  <a16:creationId xmlns:a16="http://schemas.microsoft.com/office/drawing/2014/main" id="{38777B22-5C68-4A08-AC48-A47056538B8C}"/>
                </a:ext>
              </a:extLst>
            </p:cNvPr>
            <p:cNvSpPr/>
            <p:nvPr/>
          </p:nvSpPr>
          <p:spPr>
            <a:xfrm>
              <a:off x="426137" y="413003"/>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0F2FACE7-A577-437E-AFB0-B03F2D36FED5}"/>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tx1">
                      <a:lumMod val="50000"/>
                    </a:schemeClr>
                  </a:solidFill>
                  <a:effectLst>
                    <a:outerShdw blurRad="38100" dist="19050" dir="2700000" algn="tl" rotWithShape="0">
                      <a:schemeClr val="dk1">
                        <a:alpha val="40000"/>
                      </a:schemeClr>
                    </a:outerShdw>
                  </a:effectLst>
                  <a:latin typeface=".VnArial" panose="020B7200000000000000" pitchFamily="34" charset="0"/>
                </a:rPr>
                <a:t>1</a:t>
              </a:r>
            </a:p>
          </p:txBody>
        </p:sp>
      </p:grpSp>
      <p:pic>
        <p:nvPicPr>
          <p:cNvPr id="8" name="Picture 7">
            <a:extLst>
              <a:ext uri="{FF2B5EF4-FFF2-40B4-BE49-F238E27FC236}">
                <a16:creationId xmlns:a16="http://schemas.microsoft.com/office/drawing/2014/main" id="{A3093FB9-1B2E-43F3-B821-1549455FA9C6}"/>
              </a:ext>
            </a:extLst>
          </p:cNvPr>
          <p:cNvPicPr>
            <a:picLocks noChangeAspect="1"/>
          </p:cNvPicPr>
          <p:nvPr/>
        </p:nvPicPr>
        <p:blipFill>
          <a:blip r:embed="rId2"/>
          <a:stretch>
            <a:fillRect/>
          </a:stretch>
        </p:blipFill>
        <p:spPr>
          <a:xfrm>
            <a:off x="2343225" y="2207693"/>
            <a:ext cx="7505549" cy="3685360"/>
          </a:xfrm>
          <a:prstGeom prst="rect">
            <a:avLst/>
          </a:prstGeom>
          <a:ln>
            <a:noFill/>
          </a:ln>
          <a:effectLst>
            <a:softEdge rad="112500"/>
          </a:effectLst>
        </p:spPr>
      </p:pic>
    </p:spTree>
    <p:extLst>
      <p:ext uri="{BB962C8B-B14F-4D97-AF65-F5344CB8AC3E}">
        <p14:creationId xmlns:p14="http://schemas.microsoft.com/office/powerpoint/2010/main" val="6392344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a:extLst>
              <a:ext uri="{FF2B5EF4-FFF2-40B4-BE49-F238E27FC236}">
                <a16:creationId xmlns:a16="http://schemas.microsoft.com/office/drawing/2014/main" id="{DFC3B575-1450-4FA4-BA1C-7584C6946577}"/>
              </a:ext>
            </a:extLst>
          </p:cNvPr>
          <p:cNvGrpSpPr/>
          <p:nvPr/>
        </p:nvGrpSpPr>
        <p:grpSpPr>
          <a:xfrm>
            <a:off x="4449589" y="901470"/>
            <a:ext cx="3292821" cy="3099773"/>
            <a:chOff x="7949" y="1421"/>
            <a:chExt cx="3256" cy="3065"/>
          </a:xfrm>
        </p:grpSpPr>
        <p:sp>
          <p:nvSpPr>
            <p:cNvPr id="8" name="4">
              <a:extLst>
                <a:ext uri="{FF2B5EF4-FFF2-40B4-BE49-F238E27FC236}">
                  <a16:creationId xmlns:a16="http://schemas.microsoft.com/office/drawing/2014/main" id="{4BEB9438-F04E-4517-8733-25BC52366223}"/>
                </a:ext>
              </a:extLst>
            </p:cNvPr>
            <p:cNvSpPr/>
            <p:nvPr/>
          </p:nvSpPr>
          <p:spPr>
            <a:xfrm>
              <a:off x="8210" y="1421"/>
              <a:ext cx="2777" cy="2777"/>
            </a:xfrm>
            <a:prstGeom prst="ellipse">
              <a:avLst/>
            </a:prstGeom>
            <a:solidFill>
              <a:srgbClr val="3B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1" descr="西瓜">
              <a:extLst>
                <a:ext uri="{FF2B5EF4-FFF2-40B4-BE49-F238E27FC236}">
                  <a16:creationId xmlns:a16="http://schemas.microsoft.com/office/drawing/2014/main" id="{49E59395-D1DF-4DAA-8FAF-49C7878B20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9" y="2934"/>
              <a:ext cx="3256" cy="1552"/>
            </a:xfrm>
            <a:prstGeom prst="rect">
              <a:avLst/>
            </a:prstGeom>
          </p:spPr>
        </p:pic>
      </p:grpSp>
      <p:sp>
        <p:nvSpPr>
          <p:cNvPr id="10" name="7">
            <a:extLst>
              <a:ext uri="{FF2B5EF4-FFF2-40B4-BE49-F238E27FC236}">
                <a16:creationId xmlns:a16="http://schemas.microsoft.com/office/drawing/2014/main" id="{460DFBE8-86F3-4146-928E-8BE2B90C5769}"/>
              </a:ext>
            </a:extLst>
          </p:cNvPr>
          <p:cNvSpPr txBox="1"/>
          <p:nvPr/>
        </p:nvSpPr>
        <p:spPr>
          <a:xfrm>
            <a:off x="4942368" y="1231306"/>
            <a:ext cx="2307261" cy="1200329"/>
          </a:xfrm>
          <a:prstGeom prst="rect">
            <a:avLst/>
          </a:prstGeom>
          <a:noFill/>
        </p:spPr>
        <p:txBody>
          <a:bodyPr wrap="square" rtlCol="0">
            <a:spAutoFit/>
          </a:bodyPr>
          <a:lstStyle/>
          <a:p>
            <a:pPr algn="ctr"/>
            <a:r>
              <a:rPr lang="en-US" altLang="zh-CN" sz="7200" b="1" dirty="0">
                <a:solidFill>
                  <a:schemeClr val="bg1"/>
                </a:solidFill>
                <a:effectLst>
                  <a:outerShdw blurRad="38100" dist="38100" dir="2700000" algn="tl">
                    <a:srgbClr val="000000">
                      <a:alpha val="43137"/>
                    </a:srgbClr>
                  </a:outerShdw>
                </a:effectLst>
                <a:cs typeface="+mn-ea"/>
                <a:sym typeface="+mn-lt"/>
              </a:rPr>
              <a:t>02</a:t>
            </a:r>
          </a:p>
        </p:txBody>
      </p:sp>
      <p:sp>
        <p:nvSpPr>
          <p:cNvPr id="11" name="10">
            <a:extLst>
              <a:ext uri="{FF2B5EF4-FFF2-40B4-BE49-F238E27FC236}">
                <a16:creationId xmlns:a16="http://schemas.microsoft.com/office/drawing/2014/main" id="{F957F5ED-84D9-473A-A8AF-43DB47785419}"/>
              </a:ext>
            </a:extLst>
          </p:cNvPr>
          <p:cNvSpPr txBox="1"/>
          <p:nvPr/>
        </p:nvSpPr>
        <p:spPr>
          <a:xfrm>
            <a:off x="4525827" y="4001243"/>
            <a:ext cx="3216583" cy="1862048"/>
          </a:xfrm>
          <a:prstGeom prst="rect">
            <a:avLst/>
          </a:prstGeom>
          <a:noFill/>
        </p:spPr>
        <p:txBody>
          <a:bodyPr wrap="square" rtlCol="0">
            <a:spAutoFit/>
          </a:bodyPr>
          <a:lstStyle/>
          <a:p>
            <a:pPr algn="dist" fontAlgn="auto">
              <a:lnSpc>
                <a:spcPct val="100000"/>
              </a:lnSpc>
            </a:pPr>
            <a:r>
              <a:rPr lang="en-US" altLang="zh-CN" sz="11500" b="1" dirty="0">
                <a:solidFill>
                  <a:srgbClr val="65AA81"/>
                </a:solidFill>
                <a:cs typeface="+mn-ea"/>
                <a:sym typeface="+mn-lt"/>
              </a:rPr>
              <a:t>ĐỌC</a:t>
            </a:r>
            <a:endParaRPr lang="zh-CN" altLang="en-US" sz="11500" b="1" dirty="0">
              <a:solidFill>
                <a:srgbClr val="65AA81"/>
              </a:solidFill>
              <a:cs typeface="+mn-ea"/>
              <a:sym typeface="+mn-lt"/>
            </a:endParaRPr>
          </a:p>
        </p:txBody>
      </p:sp>
    </p:spTree>
    <p:extLst>
      <p:ext uri="{BB962C8B-B14F-4D97-AF65-F5344CB8AC3E}">
        <p14:creationId xmlns:p14="http://schemas.microsoft.com/office/powerpoint/2010/main" val="34816849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47" presetClass="entr" presetSubtype="0" fill="hold" grpId="3"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anim calcmode="discrete" valueType="clr">
                                      <p:cBhvr override="childStyle">
                                        <p:cTn id="17"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11"/>
                                        </p:tgtEl>
                                        <p:attrNameLst>
                                          <p:attrName>fillcolor</p:attrName>
                                        </p:attrNameLst>
                                      </p:cBhvr>
                                      <p:tavLst>
                                        <p:tav tm="0">
                                          <p:val>
                                            <p:clrVal>
                                              <a:schemeClr val="accent2"/>
                                            </p:clrVal>
                                          </p:val>
                                        </p:tav>
                                        <p:tav tm="50000">
                                          <p:val>
                                            <p:clrVal>
                                              <a:schemeClr val="hlink"/>
                                            </p:clrVal>
                                          </p:val>
                                        </p:tav>
                                      </p:tavLst>
                                    </p:anim>
                                    <p:set>
                                      <p:cBhvr>
                                        <p:cTn id="19" dur="50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0" grpId="3"/>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E56140-01FC-44C2-83CC-7D07E5D547B2}"/>
              </a:ext>
            </a:extLst>
          </p:cNvPr>
          <p:cNvPicPr>
            <a:picLocks noChangeAspect="1"/>
          </p:cNvPicPr>
          <p:nvPr/>
        </p:nvPicPr>
        <p:blipFill>
          <a:blip r:embed="rId2">
            <a:extLst>
              <a:ext uri="{28A0092B-C50C-407E-A947-70E740481C1C}">
                <a14:useLocalDpi xmlns:a14="http://schemas.microsoft.com/office/drawing/2010/main" val="0"/>
              </a:ext>
            </a:extLst>
          </a:blip>
          <a:srcRect l="45" r="45"/>
          <a:stretch/>
        </p:blipFill>
        <p:spPr>
          <a:xfrm>
            <a:off x="9023690" y="713582"/>
            <a:ext cx="2912873" cy="5354636"/>
          </a:xfrm>
          <a:prstGeom prst="rect">
            <a:avLst/>
          </a:prstGeom>
        </p:spPr>
      </p:pic>
      <p:sp>
        <p:nvSpPr>
          <p:cNvPr id="3" name="Rectangle 2">
            <a:extLst>
              <a:ext uri="{FF2B5EF4-FFF2-40B4-BE49-F238E27FC236}">
                <a16:creationId xmlns:a16="http://schemas.microsoft.com/office/drawing/2014/main" id="{FA27FFB6-6243-45F8-9DF8-EC0B168A3920}"/>
              </a:ext>
            </a:extLst>
          </p:cNvPr>
          <p:cNvSpPr/>
          <p:nvPr/>
        </p:nvSpPr>
        <p:spPr>
          <a:xfrm>
            <a:off x="255437" y="895004"/>
            <a:ext cx="9229899" cy="5478423"/>
          </a:xfrm>
          <a:prstGeom prst="rect">
            <a:avLst/>
          </a:prstGeom>
        </p:spPr>
        <p:txBody>
          <a:bodyPr wrap="square">
            <a:spAutoFit/>
          </a:bodyPr>
          <a:lstStyle/>
          <a:p>
            <a:pPr algn="ctr"/>
            <a:r>
              <a:rPr lang="en-US" altLang="zh-CN" sz="35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Tôi là học sinh lớp 1</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Tôi tên là Nam, học sinh lớp 1A, Trường Tiểu học Lê Quý Đôn. Ngày đầu đi học, mặc bộ đồng phục của trường, tôi hãnh diện lắm.</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Hồi đầu năm học, tôi mới học chữ cái.  Thế mà bây giờ, tôi đã đọc được truyện tranh. Tôi còn biết làm toán nữa. Tôi có thêm nhiều bạn mới.</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Ai cũng bảo từ khi đi học, tôi chững chạc hẳn lên.</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(Trung Sơn)                                 </a:t>
            </a:r>
            <a:endParaRPr lang="zh-CN" altLang="en-US" sz="35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9" name="Group 8">
            <a:extLst>
              <a:ext uri="{FF2B5EF4-FFF2-40B4-BE49-F238E27FC236}">
                <a16:creationId xmlns:a16="http://schemas.microsoft.com/office/drawing/2014/main" id="{3E064045-6CAB-468D-A0C5-6BC4D71AAFB0}"/>
              </a:ext>
            </a:extLst>
          </p:cNvPr>
          <p:cNvGrpSpPr/>
          <p:nvPr/>
        </p:nvGrpSpPr>
        <p:grpSpPr>
          <a:xfrm>
            <a:off x="255437" y="134999"/>
            <a:ext cx="863972" cy="1015663"/>
            <a:chOff x="255437" y="134999"/>
            <a:chExt cx="863972" cy="1015663"/>
          </a:xfrm>
        </p:grpSpPr>
        <p:sp>
          <p:nvSpPr>
            <p:cNvPr id="5" name="Oval 4">
              <a:extLst>
                <a:ext uri="{FF2B5EF4-FFF2-40B4-BE49-F238E27FC236}">
                  <a16:creationId xmlns:a16="http://schemas.microsoft.com/office/drawing/2014/main" id="{0D385ED4-2B9F-461E-AA20-4B6ECA4E4C5C}"/>
                </a:ext>
              </a:extLst>
            </p:cNvPr>
            <p:cNvSpPr/>
            <p:nvPr/>
          </p:nvSpPr>
          <p:spPr>
            <a:xfrm>
              <a:off x="255437" y="251164"/>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6" name="Rectangle 5">
              <a:extLst>
                <a:ext uri="{FF2B5EF4-FFF2-40B4-BE49-F238E27FC236}">
                  <a16:creationId xmlns:a16="http://schemas.microsoft.com/office/drawing/2014/main" id="{2321FAAC-8391-474B-843C-DE5B871F26CE}"/>
                </a:ext>
              </a:extLst>
            </p:cNvPr>
            <p:cNvSpPr/>
            <p:nvPr/>
          </p:nvSpPr>
          <p:spPr>
            <a:xfrm>
              <a:off x="364463" y="134999"/>
              <a:ext cx="612668" cy="1015663"/>
            </a:xfrm>
            <a:prstGeom prst="rect">
              <a:avLst/>
            </a:prstGeom>
            <a:noFill/>
          </p:spPr>
          <p:txBody>
            <a:bodyPr wrap="none" lIns="91440" tIns="45720" rIns="91440" bIns="45720">
              <a:spAutoFit/>
            </a:bodyPr>
            <a:lstStyle/>
            <a:p>
              <a:pPr algn="ctr"/>
              <a:r>
                <a:rPr lang="en-US" sz="6000" dirty="0">
                  <a:ln w="0"/>
                  <a:solidFill>
                    <a:schemeClr val="tx1">
                      <a:lumMod val="50000"/>
                    </a:schemeClr>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10" name="8">
            <a:extLst>
              <a:ext uri="{FF2B5EF4-FFF2-40B4-BE49-F238E27FC236}">
                <a16:creationId xmlns:a16="http://schemas.microsoft.com/office/drawing/2014/main" id="{D2EB237D-4CA5-41B2-B5D9-9C733195E02C}"/>
              </a:ext>
            </a:extLst>
          </p:cNvPr>
          <p:cNvSpPr/>
          <p:nvPr/>
        </p:nvSpPr>
        <p:spPr>
          <a:xfrm>
            <a:off x="1119409" y="336291"/>
            <a:ext cx="1223741" cy="646331"/>
          </a:xfrm>
          <a:prstGeom prst="rect">
            <a:avLst/>
          </a:prstGeom>
        </p:spPr>
        <p:txBody>
          <a:bodyPr wrap="square">
            <a:spAutoFit/>
          </a:bodyPr>
          <a:lstStyle/>
          <a:p>
            <a:r>
              <a:rPr lang="en-US" altLang="zh-CN" sz="36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36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1265153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a:extLst>
              <a:ext uri="{FF2B5EF4-FFF2-40B4-BE49-F238E27FC236}">
                <a16:creationId xmlns:a16="http://schemas.microsoft.com/office/drawing/2014/main" id="{1CD37703-06EF-4754-928D-A41B5482375C}"/>
              </a:ext>
            </a:extLst>
          </p:cNvPr>
          <p:cNvSpPr/>
          <p:nvPr/>
        </p:nvSpPr>
        <p:spPr>
          <a:xfrm>
            <a:off x="1" y="-180077"/>
            <a:ext cx="12191999" cy="7458000"/>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48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Tôi</a:t>
            </a:r>
            <a:r>
              <a:rPr lang="en-US" altLang="zh-CN" sz="48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là</a:t>
            </a:r>
            <a:r>
              <a:rPr lang="en-US" altLang="zh-CN" sz="48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48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sinh</a:t>
            </a:r>
            <a:r>
              <a:rPr lang="en-US" altLang="zh-CN" sz="48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lớp</a:t>
            </a:r>
            <a:r>
              <a:rPr lang="en-US" altLang="zh-CN" sz="48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1</a:t>
            </a:r>
          </a:p>
          <a:p>
            <a:pPr algn="just"/>
            <a:r>
              <a:rPr lang="en-US" altLang="zh-CN" sz="4267"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Tôi</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tên</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là</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sinh</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lớp</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1A,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Trường</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Tiểu</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Lê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Quý</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Đôn</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4267"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Ngày</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đầu</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mặc</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bộ</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đồng</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phục</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của</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trường</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tôi</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hãnh</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diện</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lắm</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4267"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Hồi</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đầu</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năm</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tôi</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mới</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chữ</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cái</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Thế mà bây giờ, tôi đã đọc được truyện tranh.</a:t>
            </a:r>
            <a:r>
              <a:rPr lang="en-US" altLang="zh-CN" sz="4267"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Tôi còn biết làm toán nữa.   </a:t>
            </a:r>
            <a:r>
              <a:rPr lang="en-US" altLang="zh-CN" sz="4267" dirty="0">
                <a:solidFill>
                  <a:srgbClr val="0192FF"/>
                </a:solidFill>
                <a:latin typeface="Arial-Rounded" panose="020B0500000000000000" pitchFamily="34" charset="-93"/>
                <a:ea typeface="Arial-Rounded" panose="020B0500000000000000" pitchFamily="34" charset="-93"/>
                <a:cs typeface="Arial-Rounded" panose="020B0500000000000000" pitchFamily="34" charset="-93"/>
                <a:sym typeface="+mn-lt"/>
              </a:rPr>
              <a:t>Tôi có thêm nhiều bạn mới.</a:t>
            </a:r>
          </a:p>
          <a:p>
            <a:pPr algn="just"/>
            <a:r>
              <a:rPr lang="en-US" altLang="zh-CN" sz="4267"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Ai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cũng</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bảo</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tôi</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chững</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chạc</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hẳn</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lên</a:t>
            </a:r>
            <a:r>
              <a:rPr lang="en-US" altLang="zh-CN" sz="4267"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p>
          <a:p>
            <a:pPr algn="just"/>
            <a:r>
              <a:rPr lang="en-US" altLang="zh-CN" sz="4267"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4267"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 name="8">
            <a:extLst>
              <a:ext uri="{FF2B5EF4-FFF2-40B4-BE49-F238E27FC236}">
                <a16:creationId xmlns:a16="http://schemas.microsoft.com/office/drawing/2014/main" id="{B4FA36D8-7CE3-482E-9128-5214C87396CC}"/>
              </a:ext>
            </a:extLst>
          </p:cNvPr>
          <p:cNvSpPr/>
          <p:nvPr/>
        </p:nvSpPr>
        <p:spPr>
          <a:xfrm>
            <a:off x="921498" y="939315"/>
            <a:ext cx="482009" cy="467832"/>
          </a:xfrm>
          <a:prstGeom prst="flowChartConnector">
            <a:avLst/>
          </a:prstGeom>
          <a:solidFill>
            <a:srgbClr val="3B9185"/>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bg1"/>
                </a:solidFill>
                <a:latin typeface=".VnArial" panose="020B7200000000000000" pitchFamily="34" charset="0"/>
                <a:cs typeface="Times New Roman" panose="02020603050405020304" pitchFamily="18" charset="0"/>
              </a:rPr>
              <a:t>1</a:t>
            </a:r>
            <a:endParaRPr lang="vi-VN" sz="3200" b="1" dirty="0">
              <a:solidFill>
                <a:schemeClr val="bg1"/>
              </a:solidFill>
              <a:latin typeface="+mj-lt"/>
              <a:cs typeface="Times New Roman" panose="02020603050405020304" pitchFamily="18" charset="0"/>
            </a:endParaRPr>
          </a:p>
        </p:txBody>
      </p:sp>
      <p:sp>
        <p:nvSpPr>
          <p:cNvPr id="4" name="10">
            <a:extLst>
              <a:ext uri="{FF2B5EF4-FFF2-40B4-BE49-F238E27FC236}">
                <a16:creationId xmlns:a16="http://schemas.microsoft.com/office/drawing/2014/main" id="{B6511E88-2D82-4709-8A5F-BC0C0FCA31DF}"/>
              </a:ext>
            </a:extLst>
          </p:cNvPr>
          <p:cNvSpPr/>
          <p:nvPr/>
        </p:nvSpPr>
        <p:spPr>
          <a:xfrm>
            <a:off x="5847906" y="1560979"/>
            <a:ext cx="496187" cy="467832"/>
          </a:xfrm>
          <a:prstGeom prst="flowChartConnector">
            <a:avLst/>
          </a:prstGeom>
          <a:solidFill>
            <a:srgbClr val="3B9185"/>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bg1"/>
                </a:solidFill>
                <a:latin typeface=".VnArial" panose="020B7200000000000000" pitchFamily="34" charset="0"/>
                <a:cs typeface="Times New Roman" panose="02020603050405020304" pitchFamily="18" charset="0"/>
              </a:rPr>
              <a:t>2</a:t>
            </a:r>
            <a:endParaRPr lang="vi-VN" sz="3200" b="1" dirty="0">
              <a:solidFill>
                <a:schemeClr val="bg1"/>
              </a:solidFill>
              <a:latin typeface="+mj-lt"/>
              <a:cs typeface="Times New Roman" panose="02020603050405020304" pitchFamily="18" charset="0"/>
            </a:endParaRPr>
          </a:p>
        </p:txBody>
      </p:sp>
      <p:sp>
        <p:nvSpPr>
          <p:cNvPr id="5" name="i 11">
            <a:extLst>
              <a:ext uri="{FF2B5EF4-FFF2-40B4-BE49-F238E27FC236}">
                <a16:creationId xmlns:a16="http://schemas.microsoft.com/office/drawing/2014/main" id="{8AF39A5C-58AB-4B52-9220-760D1616C322}"/>
              </a:ext>
            </a:extLst>
          </p:cNvPr>
          <p:cNvSpPr/>
          <p:nvPr/>
        </p:nvSpPr>
        <p:spPr>
          <a:xfrm>
            <a:off x="896554" y="2930210"/>
            <a:ext cx="482009" cy="467832"/>
          </a:xfrm>
          <a:prstGeom prst="flowChartConnector">
            <a:avLst/>
          </a:prstGeom>
          <a:solidFill>
            <a:srgbClr val="3B9185"/>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bg1"/>
                </a:solidFill>
                <a:latin typeface=".VnArial" panose="020B7200000000000000" pitchFamily="34" charset="0"/>
                <a:cs typeface="Times New Roman" panose="02020603050405020304" pitchFamily="18" charset="0"/>
              </a:rPr>
              <a:t>3</a:t>
            </a:r>
            <a:endParaRPr lang="vi-VN" sz="3200" b="1" dirty="0">
              <a:solidFill>
                <a:schemeClr val="bg1"/>
              </a:solidFill>
              <a:latin typeface="+mj-lt"/>
              <a:cs typeface="Times New Roman" panose="02020603050405020304" pitchFamily="18" charset="0"/>
            </a:endParaRPr>
          </a:p>
        </p:txBody>
      </p:sp>
      <p:sp>
        <p:nvSpPr>
          <p:cNvPr id="6" name="12">
            <a:extLst>
              <a:ext uri="{FF2B5EF4-FFF2-40B4-BE49-F238E27FC236}">
                <a16:creationId xmlns:a16="http://schemas.microsoft.com/office/drawing/2014/main" id="{054418C7-14C7-44A7-997E-78A2A30FD9F8}"/>
              </a:ext>
            </a:extLst>
          </p:cNvPr>
          <p:cNvSpPr/>
          <p:nvPr/>
        </p:nvSpPr>
        <p:spPr>
          <a:xfrm>
            <a:off x="0" y="3576276"/>
            <a:ext cx="482009" cy="467832"/>
          </a:xfrm>
          <a:prstGeom prst="flowChartConnector">
            <a:avLst/>
          </a:prstGeom>
          <a:solidFill>
            <a:srgbClr val="3B9185"/>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bg1"/>
                </a:solidFill>
                <a:latin typeface=".VnArial" panose="020B7200000000000000" pitchFamily="34" charset="0"/>
                <a:cs typeface="Times New Roman" panose="02020603050405020304" pitchFamily="18" charset="0"/>
              </a:rPr>
              <a:t>4</a:t>
            </a:r>
            <a:endParaRPr lang="vi-VN" sz="3200" b="1" dirty="0">
              <a:solidFill>
                <a:schemeClr val="bg1"/>
              </a:solidFill>
              <a:latin typeface="+mj-lt"/>
              <a:cs typeface="Times New Roman" panose="02020603050405020304" pitchFamily="18" charset="0"/>
            </a:endParaRPr>
          </a:p>
        </p:txBody>
      </p:sp>
      <p:sp>
        <p:nvSpPr>
          <p:cNvPr id="7" name="13">
            <a:extLst>
              <a:ext uri="{FF2B5EF4-FFF2-40B4-BE49-F238E27FC236}">
                <a16:creationId xmlns:a16="http://schemas.microsoft.com/office/drawing/2014/main" id="{12165165-8591-437E-B3A8-267F6BFE71A8}"/>
              </a:ext>
            </a:extLst>
          </p:cNvPr>
          <p:cNvSpPr/>
          <p:nvPr/>
        </p:nvSpPr>
        <p:spPr>
          <a:xfrm>
            <a:off x="0" y="4306324"/>
            <a:ext cx="482009" cy="467832"/>
          </a:xfrm>
          <a:prstGeom prst="flowChartConnector">
            <a:avLst/>
          </a:prstGeom>
          <a:solidFill>
            <a:srgbClr val="3B9185"/>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bg1"/>
                </a:solidFill>
                <a:latin typeface=".VnArial" panose="020B7200000000000000" pitchFamily="34" charset="0"/>
                <a:cs typeface="Times New Roman" panose="02020603050405020304" pitchFamily="18" charset="0"/>
              </a:rPr>
              <a:t>5</a:t>
            </a:r>
            <a:endParaRPr lang="vi-VN" sz="3200" b="1" dirty="0">
              <a:solidFill>
                <a:schemeClr val="bg1"/>
              </a:solidFill>
              <a:latin typeface="+mj-lt"/>
              <a:cs typeface="Times New Roman" panose="02020603050405020304" pitchFamily="18" charset="0"/>
            </a:endParaRPr>
          </a:p>
        </p:txBody>
      </p:sp>
      <p:sp>
        <p:nvSpPr>
          <p:cNvPr id="8" name="14">
            <a:extLst>
              <a:ext uri="{FF2B5EF4-FFF2-40B4-BE49-F238E27FC236}">
                <a16:creationId xmlns:a16="http://schemas.microsoft.com/office/drawing/2014/main" id="{C1616902-5F6A-477B-B3A6-7078A996E55C}"/>
              </a:ext>
            </a:extLst>
          </p:cNvPr>
          <p:cNvSpPr/>
          <p:nvPr/>
        </p:nvSpPr>
        <p:spPr>
          <a:xfrm>
            <a:off x="6914475" y="4306324"/>
            <a:ext cx="482009" cy="467832"/>
          </a:xfrm>
          <a:prstGeom prst="flowChartConnector">
            <a:avLst/>
          </a:prstGeom>
          <a:solidFill>
            <a:srgbClr val="3B9185"/>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bg1"/>
                </a:solidFill>
                <a:latin typeface=".VnArial" panose="020B7200000000000000" pitchFamily="34" charset="0"/>
                <a:cs typeface="Times New Roman" panose="02020603050405020304" pitchFamily="18" charset="0"/>
              </a:rPr>
              <a:t>6</a:t>
            </a:r>
            <a:endParaRPr lang="vi-VN" sz="3200" b="1" dirty="0">
              <a:solidFill>
                <a:schemeClr val="bg1"/>
              </a:solidFill>
              <a:latin typeface="+mj-lt"/>
              <a:cs typeface="Times New Roman" panose="02020603050405020304" pitchFamily="18" charset="0"/>
            </a:endParaRPr>
          </a:p>
        </p:txBody>
      </p:sp>
      <p:sp>
        <p:nvSpPr>
          <p:cNvPr id="9" name="15">
            <a:extLst>
              <a:ext uri="{FF2B5EF4-FFF2-40B4-BE49-F238E27FC236}">
                <a16:creationId xmlns:a16="http://schemas.microsoft.com/office/drawing/2014/main" id="{0C01E920-0148-4385-8202-0C5EDC9978C4}"/>
              </a:ext>
            </a:extLst>
          </p:cNvPr>
          <p:cNvSpPr/>
          <p:nvPr/>
        </p:nvSpPr>
        <p:spPr>
          <a:xfrm>
            <a:off x="896553" y="5544135"/>
            <a:ext cx="482009" cy="375312"/>
          </a:xfrm>
          <a:prstGeom prst="flowChartConnector">
            <a:avLst/>
          </a:prstGeom>
          <a:solidFill>
            <a:srgbClr val="3B9185"/>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solidFill>
                  <a:schemeClr val="bg1"/>
                </a:solidFill>
                <a:latin typeface=".VnArial" panose="020B7200000000000000" pitchFamily="34" charset="0"/>
                <a:cs typeface="Times New Roman" panose="02020603050405020304" pitchFamily="18" charset="0"/>
              </a:rPr>
              <a:t>7</a:t>
            </a:r>
            <a:endParaRPr lang="vi-VN" sz="3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39379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E56140-01FC-44C2-83CC-7D07E5D547B2}"/>
              </a:ext>
            </a:extLst>
          </p:cNvPr>
          <p:cNvPicPr>
            <a:picLocks noChangeAspect="1"/>
          </p:cNvPicPr>
          <p:nvPr/>
        </p:nvPicPr>
        <p:blipFill>
          <a:blip r:embed="rId2">
            <a:extLst>
              <a:ext uri="{28A0092B-C50C-407E-A947-70E740481C1C}">
                <a14:useLocalDpi xmlns:a14="http://schemas.microsoft.com/office/drawing/2010/main" val="0"/>
              </a:ext>
            </a:extLst>
          </a:blip>
          <a:srcRect l="45" r="45"/>
          <a:stretch/>
        </p:blipFill>
        <p:spPr>
          <a:xfrm>
            <a:off x="9023690" y="713582"/>
            <a:ext cx="2912873" cy="5354636"/>
          </a:xfrm>
          <a:prstGeom prst="rect">
            <a:avLst/>
          </a:prstGeom>
        </p:spPr>
      </p:pic>
      <p:sp>
        <p:nvSpPr>
          <p:cNvPr id="3" name="Rectangle 2">
            <a:extLst>
              <a:ext uri="{FF2B5EF4-FFF2-40B4-BE49-F238E27FC236}">
                <a16:creationId xmlns:a16="http://schemas.microsoft.com/office/drawing/2014/main" id="{FA27FFB6-6243-45F8-9DF8-EC0B168A3920}"/>
              </a:ext>
            </a:extLst>
          </p:cNvPr>
          <p:cNvSpPr/>
          <p:nvPr/>
        </p:nvSpPr>
        <p:spPr>
          <a:xfrm>
            <a:off x="255437" y="895004"/>
            <a:ext cx="9229899" cy="5555367"/>
          </a:xfrm>
          <a:prstGeom prst="rect">
            <a:avLst/>
          </a:prstGeom>
        </p:spPr>
        <p:txBody>
          <a:bodyPr wrap="square">
            <a:spAutoFit/>
          </a:bodyPr>
          <a:lstStyle/>
          <a:p>
            <a:pPr algn="ctr"/>
            <a:r>
              <a:rPr lang="en-US" altLang="zh-CN" sz="36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Tôi là học sinh lớp 1</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Tôi tên là Nam, học sinh lớp 1A, Trường Tiểu học Lê Quý Đôn. Ngày đầu đi học, mặc bộ đồng phục của trường, tôi </a:t>
            </a:r>
            <a:r>
              <a:rPr lang="en-US" altLang="zh-CN" sz="35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hãnh diện </a:t>
            </a:r>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lắm.</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Hồi đầu năm học, tôi mới học chữ cái.  Thế mà bây giờ, tôi đã đọc được </a:t>
            </a:r>
            <a:r>
              <a:rPr lang="en-US" altLang="zh-CN" sz="35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truyện tranh</a:t>
            </a:r>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Tôi còn biết làm toán nữa. Tôi có thêm nhiều bạn mới.</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Ai cũng bảo từ khi đi học, tôi </a:t>
            </a:r>
            <a:r>
              <a:rPr lang="en-US" altLang="zh-CN" sz="3500" b="1" dirty="0">
                <a:solidFill>
                  <a:srgbClr val="3B9185"/>
                </a:solidFill>
                <a:latin typeface="Arial-Rounded" panose="020B0500000000000000" pitchFamily="34" charset="-93"/>
                <a:ea typeface="Arial-Rounded" panose="020B0500000000000000" pitchFamily="34" charset="-93"/>
                <a:cs typeface="Arial-Rounded" panose="020B0500000000000000" pitchFamily="34" charset="-93"/>
                <a:sym typeface="+mn-lt"/>
              </a:rPr>
              <a:t>chững chạc </a:t>
            </a:r>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hẳn lên.</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(Trung Sơn)                                 </a:t>
            </a:r>
            <a:endParaRPr lang="zh-CN" altLang="en-US" sz="35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8">
            <a:extLst>
              <a:ext uri="{FF2B5EF4-FFF2-40B4-BE49-F238E27FC236}">
                <a16:creationId xmlns:a16="http://schemas.microsoft.com/office/drawing/2014/main" id="{DE0CC5CE-726F-4A40-892F-965D53BB54A8}"/>
              </a:ext>
            </a:extLst>
          </p:cNvPr>
          <p:cNvSpPr/>
          <p:nvPr/>
        </p:nvSpPr>
        <p:spPr>
          <a:xfrm>
            <a:off x="1119409" y="336291"/>
            <a:ext cx="1223741" cy="646331"/>
          </a:xfrm>
          <a:prstGeom prst="rect">
            <a:avLst/>
          </a:prstGeom>
        </p:spPr>
        <p:txBody>
          <a:bodyPr wrap="square">
            <a:spAutoFit/>
          </a:bodyPr>
          <a:lstStyle/>
          <a:p>
            <a:r>
              <a:rPr lang="en-US" altLang="zh-CN" sz="36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36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9" name="Group 8">
            <a:extLst>
              <a:ext uri="{FF2B5EF4-FFF2-40B4-BE49-F238E27FC236}">
                <a16:creationId xmlns:a16="http://schemas.microsoft.com/office/drawing/2014/main" id="{CADB8962-FB57-4725-807C-E00659427378}"/>
              </a:ext>
            </a:extLst>
          </p:cNvPr>
          <p:cNvGrpSpPr/>
          <p:nvPr/>
        </p:nvGrpSpPr>
        <p:grpSpPr>
          <a:xfrm>
            <a:off x="255437" y="134999"/>
            <a:ext cx="863972" cy="1015663"/>
            <a:chOff x="255437" y="134999"/>
            <a:chExt cx="863972" cy="1015663"/>
          </a:xfrm>
        </p:grpSpPr>
        <p:sp>
          <p:nvSpPr>
            <p:cNvPr id="5" name="Oval 4">
              <a:extLst>
                <a:ext uri="{FF2B5EF4-FFF2-40B4-BE49-F238E27FC236}">
                  <a16:creationId xmlns:a16="http://schemas.microsoft.com/office/drawing/2014/main" id="{0D385ED4-2B9F-461E-AA20-4B6ECA4E4C5C}"/>
                </a:ext>
              </a:extLst>
            </p:cNvPr>
            <p:cNvSpPr/>
            <p:nvPr/>
          </p:nvSpPr>
          <p:spPr>
            <a:xfrm>
              <a:off x="255437" y="251164"/>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6" name="Rectangle 5">
              <a:extLst>
                <a:ext uri="{FF2B5EF4-FFF2-40B4-BE49-F238E27FC236}">
                  <a16:creationId xmlns:a16="http://schemas.microsoft.com/office/drawing/2014/main" id="{2321FAAC-8391-474B-843C-DE5B871F26CE}"/>
                </a:ext>
              </a:extLst>
            </p:cNvPr>
            <p:cNvSpPr/>
            <p:nvPr/>
          </p:nvSpPr>
          <p:spPr>
            <a:xfrm>
              <a:off x="364463" y="134999"/>
              <a:ext cx="612668" cy="1015663"/>
            </a:xfrm>
            <a:prstGeom prst="rect">
              <a:avLst/>
            </a:prstGeom>
            <a:noFill/>
          </p:spPr>
          <p:txBody>
            <a:bodyPr wrap="none" lIns="91440" tIns="45720" rIns="91440" bIns="45720">
              <a:spAutoFit/>
            </a:bodyPr>
            <a:lstStyle/>
            <a:p>
              <a:pPr algn="ctr"/>
              <a:r>
                <a:rPr lang="en-US" sz="6000" dirty="0">
                  <a:ln w="0"/>
                  <a:solidFill>
                    <a:schemeClr val="tx1">
                      <a:lumMod val="50000"/>
                    </a:schemeClr>
                  </a:solidFill>
                  <a:effectLst>
                    <a:outerShdw blurRad="38100" dist="19050" dir="2700000" algn="tl" rotWithShape="0">
                      <a:schemeClr val="dk1">
                        <a:alpha val="40000"/>
                      </a:schemeClr>
                    </a:outerShdw>
                  </a:effectLst>
                  <a:latin typeface=".VnArial" panose="020B7200000000000000" pitchFamily="34" charset="0"/>
                </a:rPr>
                <a:t>2</a:t>
              </a:r>
            </a:p>
          </p:txBody>
        </p:sp>
      </p:grpSp>
    </p:spTree>
    <p:extLst>
      <p:ext uri="{BB962C8B-B14F-4D97-AF65-F5344CB8AC3E}">
        <p14:creationId xmlns:p14="http://schemas.microsoft.com/office/powerpoint/2010/main" val="37145318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E56140-01FC-44C2-83CC-7D07E5D547B2}"/>
              </a:ext>
            </a:extLst>
          </p:cNvPr>
          <p:cNvPicPr>
            <a:picLocks noChangeAspect="1"/>
          </p:cNvPicPr>
          <p:nvPr/>
        </p:nvPicPr>
        <p:blipFill>
          <a:blip r:embed="rId2">
            <a:extLst>
              <a:ext uri="{28A0092B-C50C-407E-A947-70E740481C1C}">
                <a14:useLocalDpi xmlns:a14="http://schemas.microsoft.com/office/drawing/2010/main" val="0"/>
              </a:ext>
            </a:extLst>
          </a:blip>
          <a:srcRect l="45" r="45"/>
          <a:stretch/>
        </p:blipFill>
        <p:spPr>
          <a:xfrm>
            <a:off x="9023690" y="713582"/>
            <a:ext cx="2912873" cy="5354636"/>
          </a:xfrm>
          <a:prstGeom prst="rect">
            <a:avLst/>
          </a:prstGeom>
        </p:spPr>
      </p:pic>
      <p:sp>
        <p:nvSpPr>
          <p:cNvPr id="3" name="Rectangle 2">
            <a:extLst>
              <a:ext uri="{FF2B5EF4-FFF2-40B4-BE49-F238E27FC236}">
                <a16:creationId xmlns:a16="http://schemas.microsoft.com/office/drawing/2014/main" id="{FA27FFB6-6243-45F8-9DF8-EC0B168A3920}"/>
              </a:ext>
            </a:extLst>
          </p:cNvPr>
          <p:cNvSpPr/>
          <p:nvPr/>
        </p:nvSpPr>
        <p:spPr>
          <a:xfrm>
            <a:off x="255437" y="895004"/>
            <a:ext cx="9229899" cy="5478423"/>
          </a:xfrm>
          <a:prstGeom prst="rect">
            <a:avLst/>
          </a:prstGeom>
        </p:spPr>
        <p:txBody>
          <a:bodyPr wrap="square">
            <a:spAutoFit/>
          </a:bodyPr>
          <a:lstStyle/>
          <a:p>
            <a:pPr algn="ctr"/>
            <a:r>
              <a:rPr lang="en-US" altLang="zh-CN" sz="35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Tôi là học sinh lớp 1</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Tôi tên là Nam, học sinh lớp 1A, Trường Tiểu học Lê Quý Đôn. Ngày đầu đi học, mặc bộ đồng phục của trường, tôi hãnh diện lắm.</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Hồi đầu năm học, tôi mới học chữ cái.  Thế mà bây giờ, tôi đã đọc được truyện tranh. Tôi còn biết làm toán nữa. Tôi có thêm nhiều bạn mới.</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Ai cũng bảo từ khi đi học, tôi chững chạc hẳn lên.</a:t>
            </a:r>
          </a:p>
          <a:p>
            <a:pPr algn="just"/>
            <a:r>
              <a:rPr lang="en-US" altLang="zh-CN" sz="3500" dirty="0">
                <a:latin typeface="Arial-Rounded" panose="020B0500000000000000" pitchFamily="34" charset="-93"/>
                <a:ea typeface="Arial-Rounded" panose="020B0500000000000000" pitchFamily="34" charset="-93"/>
                <a:cs typeface="Arial-Rounded" panose="020B0500000000000000" pitchFamily="34" charset="-93"/>
                <a:sym typeface="+mn-lt"/>
              </a:rPr>
              <a:t>						(Trung Sơn)                                 </a:t>
            </a:r>
            <a:endParaRPr lang="zh-CN" altLang="en-US" sz="35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8">
            <a:extLst>
              <a:ext uri="{FF2B5EF4-FFF2-40B4-BE49-F238E27FC236}">
                <a16:creationId xmlns:a16="http://schemas.microsoft.com/office/drawing/2014/main" id="{DE0CC5CE-726F-4A40-892F-965D53BB54A8}"/>
              </a:ext>
            </a:extLst>
          </p:cNvPr>
          <p:cNvSpPr/>
          <p:nvPr/>
        </p:nvSpPr>
        <p:spPr>
          <a:xfrm>
            <a:off x="1119409" y="336291"/>
            <a:ext cx="2493820" cy="646331"/>
          </a:xfrm>
          <a:prstGeom prst="rect">
            <a:avLst/>
          </a:prstGeom>
        </p:spPr>
        <p:txBody>
          <a:bodyPr wrap="square">
            <a:spAutoFit/>
          </a:bodyPr>
          <a:lstStyle/>
          <a:p>
            <a:r>
              <a:rPr lang="en-US" altLang="zh-CN" sz="36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CHIA ĐOẠN</a:t>
            </a:r>
            <a:endParaRPr lang="zh-CN" altLang="en-US" sz="36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9" name="Group 8">
            <a:extLst>
              <a:ext uri="{FF2B5EF4-FFF2-40B4-BE49-F238E27FC236}">
                <a16:creationId xmlns:a16="http://schemas.microsoft.com/office/drawing/2014/main" id="{F58F242A-3C7F-4AED-917F-633787C2BB56}"/>
              </a:ext>
            </a:extLst>
          </p:cNvPr>
          <p:cNvGrpSpPr/>
          <p:nvPr/>
        </p:nvGrpSpPr>
        <p:grpSpPr>
          <a:xfrm>
            <a:off x="255437" y="134999"/>
            <a:ext cx="863972" cy="1015663"/>
            <a:chOff x="255437" y="134999"/>
            <a:chExt cx="863972" cy="1015663"/>
          </a:xfrm>
        </p:grpSpPr>
        <p:sp>
          <p:nvSpPr>
            <p:cNvPr id="5" name="Oval 4">
              <a:extLst>
                <a:ext uri="{FF2B5EF4-FFF2-40B4-BE49-F238E27FC236}">
                  <a16:creationId xmlns:a16="http://schemas.microsoft.com/office/drawing/2014/main" id="{0D385ED4-2B9F-461E-AA20-4B6ECA4E4C5C}"/>
                </a:ext>
              </a:extLst>
            </p:cNvPr>
            <p:cNvSpPr/>
            <p:nvPr/>
          </p:nvSpPr>
          <p:spPr>
            <a:xfrm>
              <a:off x="255437" y="251164"/>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6" name="Rectangle 5">
              <a:extLst>
                <a:ext uri="{FF2B5EF4-FFF2-40B4-BE49-F238E27FC236}">
                  <a16:creationId xmlns:a16="http://schemas.microsoft.com/office/drawing/2014/main" id="{2321FAAC-8391-474B-843C-DE5B871F26CE}"/>
                </a:ext>
              </a:extLst>
            </p:cNvPr>
            <p:cNvSpPr/>
            <p:nvPr/>
          </p:nvSpPr>
          <p:spPr>
            <a:xfrm>
              <a:off x="364463" y="134999"/>
              <a:ext cx="612668" cy="1015663"/>
            </a:xfrm>
            <a:prstGeom prst="rect">
              <a:avLst/>
            </a:prstGeom>
            <a:noFill/>
          </p:spPr>
          <p:txBody>
            <a:bodyPr wrap="none" lIns="91440" tIns="45720" rIns="91440" bIns="45720">
              <a:spAutoFit/>
            </a:bodyPr>
            <a:lstStyle/>
            <a:p>
              <a:pPr algn="ctr"/>
              <a:r>
                <a:rPr lang="en-US" sz="6000" dirty="0">
                  <a:ln w="0"/>
                  <a:solidFill>
                    <a:schemeClr val="tx1">
                      <a:lumMod val="50000"/>
                    </a:schemeClr>
                  </a:solidFill>
                  <a:effectLst>
                    <a:outerShdw blurRad="38100" dist="19050" dir="2700000" algn="tl" rotWithShape="0">
                      <a:schemeClr val="dk1">
                        <a:alpha val="40000"/>
                      </a:schemeClr>
                    </a:outerShdw>
                  </a:effectLst>
                  <a:latin typeface=".VnArial" panose="020B7200000000000000" pitchFamily="34" charset="0"/>
                </a:rPr>
                <a:t>2</a:t>
              </a:r>
            </a:p>
          </p:txBody>
        </p:sp>
      </p:grpSp>
      <p:pic>
        <p:nvPicPr>
          <p:cNvPr id="7" name="Picture 6">
            <a:extLst>
              <a:ext uri="{FF2B5EF4-FFF2-40B4-BE49-F238E27FC236}">
                <a16:creationId xmlns:a16="http://schemas.microsoft.com/office/drawing/2014/main" id="{574F8C1B-0865-4BA6-9B33-BDCA80F1589F}"/>
              </a:ext>
            </a:extLst>
          </p:cNvPr>
          <p:cNvPicPr>
            <a:picLocks noChangeAspect="1"/>
          </p:cNvPicPr>
          <p:nvPr/>
        </p:nvPicPr>
        <p:blipFill rotWithShape="1">
          <a:blip r:embed="rId3"/>
          <a:srcRect l="20762" t="12636" r="18835" b="29239"/>
          <a:stretch/>
        </p:blipFill>
        <p:spPr>
          <a:xfrm>
            <a:off x="723938" y="1431022"/>
            <a:ext cx="504497" cy="549267"/>
          </a:xfrm>
          <a:prstGeom prst="rect">
            <a:avLst/>
          </a:prstGeom>
        </p:spPr>
      </p:pic>
      <p:pic>
        <p:nvPicPr>
          <p:cNvPr id="8" name="Picture 7">
            <a:extLst>
              <a:ext uri="{FF2B5EF4-FFF2-40B4-BE49-F238E27FC236}">
                <a16:creationId xmlns:a16="http://schemas.microsoft.com/office/drawing/2014/main" id="{92E21756-88BB-4E40-9B84-62B03C7158C3}"/>
              </a:ext>
            </a:extLst>
          </p:cNvPr>
          <p:cNvPicPr>
            <a:picLocks noChangeAspect="1"/>
          </p:cNvPicPr>
          <p:nvPr/>
        </p:nvPicPr>
        <p:blipFill rotWithShape="1">
          <a:blip r:embed="rId4"/>
          <a:srcRect l="19799" t="15984" r="19799" b="25890"/>
          <a:stretch/>
        </p:blipFill>
        <p:spPr>
          <a:xfrm>
            <a:off x="723937" y="3072597"/>
            <a:ext cx="504497" cy="549268"/>
          </a:xfrm>
          <a:prstGeom prst="rect">
            <a:avLst/>
          </a:prstGeom>
        </p:spPr>
      </p:pic>
    </p:spTree>
    <p:extLst>
      <p:ext uri="{BB962C8B-B14F-4D97-AF65-F5344CB8AC3E}">
        <p14:creationId xmlns:p14="http://schemas.microsoft.com/office/powerpoint/2010/main" val="29561410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descr="西瓜">
            <a:extLst>
              <a:ext uri="{FF2B5EF4-FFF2-40B4-BE49-F238E27FC236}">
                <a16:creationId xmlns:a16="http://schemas.microsoft.com/office/drawing/2014/main" id="{F505EF82-0459-46A8-BD2D-796B6645F9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4898" y="449897"/>
            <a:ext cx="718820" cy="342265"/>
          </a:xfrm>
          <a:prstGeom prst="rect">
            <a:avLst/>
          </a:prstGeom>
        </p:spPr>
      </p:pic>
      <p:sp>
        <p:nvSpPr>
          <p:cNvPr id="3" name="13">
            <a:extLst>
              <a:ext uri="{FF2B5EF4-FFF2-40B4-BE49-F238E27FC236}">
                <a16:creationId xmlns:a16="http://schemas.microsoft.com/office/drawing/2014/main" id="{95CAE205-ABD7-4842-B18E-269C1B580A54}"/>
              </a:ext>
            </a:extLst>
          </p:cNvPr>
          <p:cNvSpPr txBox="1"/>
          <p:nvPr/>
        </p:nvSpPr>
        <p:spPr>
          <a:xfrm>
            <a:off x="1030259" y="267086"/>
            <a:ext cx="3683058" cy="707886"/>
          </a:xfrm>
          <a:prstGeom prst="rect">
            <a:avLst/>
          </a:prstGeom>
          <a:noFill/>
        </p:spPr>
        <p:txBody>
          <a:bodyPr wrap="square" rtlCol="0">
            <a:spAutoFit/>
          </a:bodyPr>
          <a:lstStyle/>
          <a:p>
            <a:pPr algn="l" fontAlgn="auto">
              <a:lnSpc>
                <a:spcPct val="100000"/>
              </a:lnSpc>
            </a:pPr>
            <a:r>
              <a:rPr lang="en-US" altLang="zh-CN" sz="4000" b="1" dirty="0">
                <a:solidFill>
                  <a:schemeClr val="tx1">
                    <a:lumMod val="65000"/>
                    <a:lumOff val="35000"/>
                  </a:schemeClr>
                </a:solidFill>
                <a:cs typeface="+mn-ea"/>
                <a:sym typeface="+mn-lt"/>
              </a:rPr>
              <a:t>GIẢI NGHĨA TỪ</a:t>
            </a:r>
            <a:endParaRPr lang="zh-CN" altLang="en-US" sz="3200" b="1" dirty="0">
              <a:solidFill>
                <a:srgbClr val="65AA81"/>
              </a:solidFill>
              <a:cs typeface="+mn-ea"/>
              <a:sym typeface="+mn-lt"/>
            </a:endParaRPr>
          </a:p>
        </p:txBody>
      </p:sp>
      <p:grpSp>
        <p:nvGrpSpPr>
          <p:cNvPr id="4" name="16">
            <a:extLst>
              <a:ext uri="{FF2B5EF4-FFF2-40B4-BE49-F238E27FC236}">
                <a16:creationId xmlns:a16="http://schemas.microsoft.com/office/drawing/2014/main" id="{C8681711-AF56-4A38-A90C-379F1FA2D47E}"/>
              </a:ext>
            </a:extLst>
          </p:cNvPr>
          <p:cNvGrpSpPr/>
          <p:nvPr/>
        </p:nvGrpSpPr>
        <p:grpSpPr>
          <a:xfrm>
            <a:off x="947714" y="1698680"/>
            <a:ext cx="979170" cy="791210"/>
            <a:chOff x="3123" y="2798"/>
            <a:chExt cx="1542" cy="1246"/>
          </a:xfrm>
        </p:grpSpPr>
        <p:sp>
          <p:nvSpPr>
            <p:cNvPr id="5" name="14">
              <a:extLst>
                <a:ext uri="{FF2B5EF4-FFF2-40B4-BE49-F238E27FC236}">
                  <a16:creationId xmlns:a16="http://schemas.microsoft.com/office/drawing/2014/main" id="{9C16B81C-F6D7-40DC-89C9-3C8872F88895}"/>
                </a:ext>
              </a:extLst>
            </p:cNvPr>
            <p:cNvSpPr/>
            <p:nvPr/>
          </p:nvSpPr>
          <p:spPr>
            <a:xfrm>
              <a:off x="3123" y="2798"/>
              <a:ext cx="1246" cy="1246"/>
            </a:xfrm>
            <a:prstGeom prst="diamond">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cs typeface="+mn-ea"/>
                  <a:sym typeface="+mn-lt"/>
                </a:rPr>
                <a:t>1</a:t>
              </a:r>
            </a:p>
          </p:txBody>
        </p:sp>
        <p:sp>
          <p:nvSpPr>
            <p:cNvPr id="6" name="15">
              <a:extLst>
                <a:ext uri="{FF2B5EF4-FFF2-40B4-BE49-F238E27FC236}">
                  <a16:creationId xmlns:a16="http://schemas.microsoft.com/office/drawing/2014/main" id="{FB9BD72B-F6A1-48CA-BC9D-F5AFD3E247D1}"/>
                </a:ext>
              </a:extLst>
            </p:cNvPr>
            <p:cNvSpPr/>
            <p:nvPr/>
          </p:nvSpPr>
          <p:spPr>
            <a:xfrm>
              <a:off x="3419" y="2798"/>
              <a:ext cx="1246" cy="1246"/>
            </a:xfrm>
            <a:prstGeom prst="diamond">
              <a:avLst/>
            </a:prstGeom>
            <a:noFill/>
            <a:ln w="28575">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17">
            <a:extLst>
              <a:ext uri="{FF2B5EF4-FFF2-40B4-BE49-F238E27FC236}">
                <a16:creationId xmlns:a16="http://schemas.microsoft.com/office/drawing/2014/main" id="{C4C6BB33-8ADA-40A9-BA50-7AD409F34734}"/>
              </a:ext>
            </a:extLst>
          </p:cNvPr>
          <p:cNvGrpSpPr/>
          <p:nvPr/>
        </p:nvGrpSpPr>
        <p:grpSpPr>
          <a:xfrm>
            <a:off x="947714" y="3154963"/>
            <a:ext cx="979170" cy="791210"/>
            <a:chOff x="3123" y="2798"/>
            <a:chExt cx="1542" cy="1246"/>
          </a:xfrm>
        </p:grpSpPr>
        <p:sp>
          <p:nvSpPr>
            <p:cNvPr id="8" name="18">
              <a:extLst>
                <a:ext uri="{FF2B5EF4-FFF2-40B4-BE49-F238E27FC236}">
                  <a16:creationId xmlns:a16="http://schemas.microsoft.com/office/drawing/2014/main" id="{0E368D88-5198-42E5-922D-0BFA531959CE}"/>
                </a:ext>
              </a:extLst>
            </p:cNvPr>
            <p:cNvSpPr/>
            <p:nvPr/>
          </p:nvSpPr>
          <p:spPr>
            <a:xfrm>
              <a:off x="3123" y="2798"/>
              <a:ext cx="1246" cy="1246"/>
            </a:xfrm>
            <a:prstGeom prst="diamond">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cs typeface="+mn-ea"/>
                  <a:sym typeface="+mn-lt"/>
                </a:rPr>
                <a:t>2</a:t>
              </a:r>
            </a:p>
          </p:txBody>
        </p:sp>
        <p:sp>
          <p:nvSpPr>
            <p:cNvPr id="9" name="19">
              <a:extLst>
                <a:ext uri="{FF2B5EF4-FFF2-40B4-BE49-F238E27FC236}">
                  <a16:creationId xmlns:a16="http://schemas.microsoft.com/office/drawing/2014/main" id="{278BF024-0EE3-4CC0-B118-C5B684BBBB74}"/>
                </a:ext>
              </a:extLst>
            </p:cNvPr>
            <p:cNvSpPr/>
            <p:nvPr/>
          </p:nvSpPr>
          <p:spPr>
            <a:xfrm>
              <a:off x="3419" y="2798"/>
              <a:ext cx="1246" cy="1246"/>
            </a:xfrm>
            <a:prstGeom prst="diamond">
              <a:avLst/>
            </a:prstGeom>
            <a:noFill/>
            <a:ln w="28575">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 name="20">
            <a:extLst>
              <a:ext uri="{FF2B5EF4-FFF2-40B4-BE49-F238E27FC236}">
                <a16:creationId xmlns:a16="http://schemas.microsoft.com/office/drawing/2014/main" id="{16099404-A6D4-4DBF-BAFC-4C0AAF9D2E5C}"/>
              </a:ext>
            </a:extLst>
          </p:cNvPr>
          <p:cNvGrpSpPr/>
          <p:nvPr/>
        </p:nvGrpSpPr>
        <p:grpSpPr>
          <a:xfrm>
            <a:off x="947714" y="4618352"/>
            <a:ext cx="979170" cy="791210"/>
            <a:chOff x="3123" y="2798"/>
            <a:chExt cx="1542" cy="1246"/>
          </a:xfrm>
        </p:grpSpPr>
        <p:sp>
          <p:nvSpPr>
            <p:cNvPr id="11" name="21">
              <a:extLst>
                <a:ext uri="{FF2B5EF4-FFF2-40B4-BE49-F238E27FC236}">
                  <a16:creationId xmlns:a16="http://schemas.microsoft.com/office/drawing/2014/main" id="{41827209-9373-4BD7-8972-D355BBEC7635}"/>
                </a:ext>
              </a:extLst>
            </p:cNvPr>
            <p:cNvSpPr/>
            <p:nvPr/>
          </p:nvSpPr>
          <p:spPr>
            <a:xfrm>
              <a:off x="3123" y="2798"/>
              <a:ext cx="1246" cy="1246"/>
            </a:xfrm>
            <a:prstGeom prst="diamond">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cs typeface="+mn-ea"/>
                  <a:sym typeface="+mn-lt"/>
                </a:rPr>
                <a:t>3</a:t>
              </a:r>
            </a:p>
          </p:txBody>
        </p:sp>
        <p:sp>
          <p:nvSpPr>
            <p:cNvPr id="12" name="22">
              <a:extLst>
                <a:ext uri="{FF2B5EF4-FFF2-40B4-BE49-F238E27FC236}">
                  <a16:creationId xmlns:a16="http://schemas.microsoft.com/office/drawing/2014/main" id="{D85C6404-295E-469B-9360-FBA406EB3EC5}"/>
                </a:ext>
              </a:extLst>
            </p:cNvPr>
            <p:cNvSpPr/>
            <p:nvPr/>
          </p:nvSpPr>
          <p:spPr>
            <a:xfrm>
              <a:off x="3419" y="2798"/>
              <a:ext cx="1246" cy="1246"/>
            </a:xfrm>
            <a:prstGeom prst="diamond">
              <a:avLst/>
            </a:prstGeom>
            <a:noFill/>
            <a:ln w="28575">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3" name="2">
            <a:extLst>
              <a:ext uri="{FF2B5EF4-FFF2-40B4-BE49-F238E27FC236}">
                <a16:creationId xmlns:a16="http://schemas.microsoft.com/office/drawing/2014/main" id="{4BF02F0D-9BE7-4A57-9638-857057FB8918}"/>
              </a:ext>
            </a:extLst>
          </p:cNvPr>
          <p:cNvCxnSpPr/>
          <p:nvPr/>
        </p:nvCxnSpPr>
        <p:spPr>
          <a:xfrm flipV="1">
            <a:off x="1531279" y="2497510"/>
            <a:ext cx="8054975" cy="7620"/>
          </a:xfrm>
          <a:prstGeom prst="line">
            <a:avLst/>
          </a:prstGeom>
          <a:ln w="12700" cmpd="sng">
            <a:solidFill>
              <a:srgbClr val="65AA81"/>
            </a:solidFill>
            <a:prstDash val="solid"/>
          </a:ln>
        </p:spPr>
        <p:style>
          <a:lnRef idx="1">
            <a:schemeClr val="accent1"/>
          </a:lnRef>
          <a:fillRef idx="0">
            <a:schemeClr val="accent1"/>
          </a:fillRef>
          <a:effectRef idx="0">
            <a:schemeClr val="accent1"/>
          </a:effectRef>
          <a:fontRef idx="minor">
            <a:schemeClr val="tx1"/>
          </a:fontRef>
        </p:style>
      </p:cxnSp>
      <p:cxnSp>
        <p:nvCxnSpPr>
          <p:cNvPr id="14" name="27">
            <a:extLst>
              <a:ext uri="{FF2B5EF4-FFF2-40B4-BE49-F238E27FC236}">
                <a16:creationId xmlns:a16="http://schemas.microsoft.com/office/drawing/2014/main" id="{1BB15C79-B67B-4155-A774-212E0759B5EB}"/>
              </a:ext>
            </a:extLst>
          </p:cNvPr>
          <p:cNvCxnSpPr/>
          <p:nvPr/>
        </p:nvCxnSpPr>
        <p:spPr>
          <a:xfrm flipV="1">
            <a:off x="1531279" y="3938553"/>
            <a:ext cx="8054975" cy="7620"/>
          </a:xfrm>
          <a:prstGeom prst="line">
            <a:avLst/>
          </a:prstGeom>
          <a:ln w="12700" cmpd="sng">
            <a:solidFill>
              <a:srgbClr val="65AA81"/>
            </a:solidFill>
            <a:prstDash val="solid"/>
          </a:ln>
        </p:spPr>
        <p:style>
          <a:lnRef idx="1">
            <a:schemeClr val="accent1"/>
          </a:lnRef>
          <a:fillRef idx="0">
            <a:schemeClr val="accent1"/>
          </a:fillRef>
          <a:effectRef idx="0">
            <a:schemeClr val="accent1"/>
          </a:effectRef>
          <a:fontRef idx="minor">
            <a:schemeClr val="tx1"/>
          </a:fontRef>
        </p:style>
      </p:cxnSp>
      <p:cxnSp>
        <p:nvCxnSpPr>
          <p:cNvPr id="15" name="28">
            <a:extLst>
              <a:ext uri="{FF2B5EF4-FFF2-40B4-BE49-F238E27FC236}">
                <a16:creationId xmlns:a16="http://schemas.microsoft.com/office/drawing/2014/main" id="{B0D55743-7F40-41A1-8F46-96C256456407}"/>
              </a:ext>
            </a:extLst>
          </p:cNvPr>
          <p:cNvCxnSpPr/>
          <p:nvPr/>
        </p:nvCxnSpPr>
        <p:spPr>
          <a:xfrm flipV="1">
            <a:off x="1531279" y="5401942"/>
            <a:ext cx="8054975" cy="7620"/>
          </a:xfrm>
          <a:prstGeom prst="line">
            <a:avLst/>
          </a:prstGeom>
          <a:ln w="12700" cmpd="sng">
            <a:solidFill>
              <a:srgbClr val="65AA81"/>
            </a:solidFill>
            <a:prstDash val="solid"/>
          </a:ln>
        </p:spPr>
        <p:style>
          <a:lnRef idx="1">
            <a:schemeClr val="accent1"/>
          </a:lnRef>
          <a:fillRef idx="0">
            <a:schemeClr val="accent1"/>
          </a:fillRef>
          <a:effectRef idx="0">
            <a:schemeClr val="accent1"/>
          </a:effectRef>
          <a:fontRef idx="minor">
            <a:schemeClr val="tx1"/>
          </a:fontRef>
        </p:style>
      </p:cxnSp>
      <p:sp>
        <p:nvSpPr>
          <p:cNvPr id="16" name="30">
            <a:extLst>
              <a:ext uri="{FF2B5EF4-FFF2-40B4-BE49-F238E27FC236}">
                <a16:creationId xmlns:a16="http://schemas.microsoft.com/office/drawing/2014/main" id="{11BC012D-C899-42A7-9EA1-48693B0C8633}"/>
              </a:ext>
            </a:extLst>
          </p:cNvPr>
          <p:cNvSpPr txBox="1"/>
          <p:nvPr/>
        </p:nvSpPr>
        <p:spPr>
          <a:xfrm>
            <a:off x="1985910" y="1033973"/>
            <a:ext cx="9655516" cy="1508105"/>
          </a:xfrm>
          <a:prstGeom prst="rect">
            <a:avLst/>
          </a:prstGeom>
          <a:noFill/>
        </p:spPr>
        <p:txBody>
          <a:bodyPr wrap="square" rtlCol="0">
            <a:spAutoFit/>
          </a:bodyPr>
          <a:lstStyle/>
          <a:p>
            <a:pPr algn="just" fontAlgn="auto"/>
            <a:r>
              <a:rPr lang="vi-VN" sz="3600" dirty="0">
                <a:solidFill>
                  <a:srgbClr val="3B9185"/>
                </a:solidFill>
                <a:latin typeface="Arial-Rounded" panose="020B0500000000000000" pitchFamily="34" charset="0"/>
                <a:ea typeface="Arial-Rounded" panose="020B0500000000000000" pitchFamily="34" charset="0"/>
                <a:cs typeface="Arial-Rounded" panose="020B0500000000000000" pitchFamily="34" charset="0"/>
              </a:rPr>
              <a:t>đồng phục</a:t>
            </a:r>
            <a:r>
              <a:rPr lang="vi-VN" sz="2800" dirty="0">
                <a:latin typeface="Arial-Rounded" panose="020B0500000000000000" pitchFamily="34" charset="0"/>
                <a:ea typeface="Arial-Rounded" panose="020B0500000000000000" pitchFamily="34" charset="0"/>
                <a:cs typeface="Arial-Rounded" panose="020B0500000000000000" pitchFamily="34" charset="0"/>
              </a:rPr>
              <a:t>: quần áo được may hàng loạt cùng một kiểu dáng, cùng một màu sắc theo quy định của một trường học, cơ quan, tổ chức </a:t>
            </a:r>
            <a:endParaRPr lang="zh-CN" altLang="en-US" sz="2000" dirty="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7" name="31">
            <a:extLst>
              <a:ext uri="{FF2B5EF4-FFF2-40B4-BE49-F238E27FC236}">
                <a16:creationId xmlns:a16="http://schemas.microsoft.com/office/drawing/2014/main" id="{543DD17C-E976-45CF-96BD-7D3F271DDD2D}"/>
              </a:ext>
            </a:extLst>
          </p:cNvPr>
          <p:cNvSpPr txBox="1"/>
          <p:nvPr/>
        </p:nvSpPr>
        <p:spPr>
          <a:xfrm>
            <a:off x="2056106" y="3125499"/>
            <a:ext cx="9397071" cy="820674"/>
          </a:xfrm>
          <a:prstGeom prst="rect">
            <a:avLst/>
          </a:prstGeom>
          <a:noFill/>
        </p:spPr>
        <p:txBody>
          <a:bodyPr wrap="square" rtlCol="0">
            <a:spAutoFit/>
          </a:bodyPr>
          <a:lstStyle/>
          <a:p>
            <a:pPr fontAlgn="auto">
              <a:lnSpc>
                <a:spcPct val="150000"/>
              </a:lnSpc>
            </a:pPr>
            <a:r>
              <a:rPr lang="vi-VN" sz="3600" dirty="0">
                <a:solidFill>
                  <a:srgbClr val="3B9185"/>
                </a:solidFill>
                <a:latin typeface="Arial-Rounded" panose="020B0500000000000000" pitchFamily="34" charset="0"/>
                <a:ea typeface="Arial-Rounded" panose="020B0500000000000000" pitchFamily="34" charset="0"/>
                <a:cs typeface="Arial-Rounded" panose="020B0500000000000000" pitchFamily="34" charset="0"/>
              </a:rPr>
              <a:t>hãnh diện</a:t>
            </a:r>
            <a:r>
              <a:rPr lang="vi-VN" sz="2800" dirty="0">
                <a:latin typeface="Arial-Rounded" panose="020B0500000000000000" pitchFamily="34" charset="0"/>
                <a:ea typeface="Arial-Rounded" panose="020B0500000000000000" pitchFamily="34" charset="0"/>
                <a:cs typeface="Arial-Rounded" panose="020B0500000000000000" pitchFamily="34" charset="0"/>
              </a:rPr>
              <a:t>: vui sướng và tự hào </a:t>
            </a:r>
            <a:endParaRPr lang="zh-CN" altLang="en-US" sz="2000" dirty="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8" name="33">
            <a:extLst>
              <a:ext uri="{FF2B5EF4-FFF2-40B4-BE49-F238E27FC236}">
                <a16:creationId xmlns:a16="http://schemas.microsoft.com/office/drawing/2014/main" id="{DE34AA3C-C997-47E7-B4CD-462A68137ED0}"/>
              </a:ext>
            </a:extLst>
          </p:cNvPr>
          <p:cNvSpPr txBox="1"/>
          <p:nvPr/>
        </p:nvSpPr>
        <p:spPr>
          <a:xfrm>
            <a:off x="2044937" y="4366903"/>
            <a:ext cx="9537462" cy="1077218"/>
          </a:xfrm>
          <a:prstGeom prst="rect">
            <a:avLst/>
          </a:prstGeom>
          <a:noFill/>
        </p:spPr>
        <p:txBody>
          <a:bodyPr wrap="square" rtlCol="0">
            <a:spAutoFit/>
          </a:bodyPr>
          <a:lstStyle/>
          <a:p>
            <a:pPr algn="just" fontAlgn="auto"/>
            <a:r>
              <a:rPr lang="vi-VN" sz="3600" dirty="0">
                <a:solidFill>
                  <a:srgbClr val="3B9185"/>
                </a:solidFill>
                <a:latin typeface="Arial-Rounded" panose="020B0500000000000000" pitchFamily="34" charset="0"/>
                <a:ea typeface="Arial-Rounded" panose="020B0500000000000000" pitchFamily="34" charset="0"/>
                <a:cs typeface="Arial-Rounded" panose="020B0500000000000000" pitchFamily="34" charset="0"/>
              </a:rPr>
              <a:t>chững chạc</a:t>
            </a:r>
            <a:r>
              <a:rPr lang="vi-VN" sz="2800" dirty="0">
                <a:latin typeface="Arial-Rounded" panose="020B0500000000000000" pitchFamily="34" charset="0"/>
                <a:ea typeface="Arial-Rounded" panose="020B0500000000000000" pitchFamily="34" charset="0"/>
                <a:cs typeface="Arial-Rounded" panose="020B0500000000000000" pitchFamily="34" charset="0"/>
              </a:rPr>
              <a:t>: đàng hoàng, ở đây ý nói: có cử chỉ và hành động giống như người lớn</a:t>
            </a:r>
            <a:endParaRPr lang="zh-CN" altLang="en-US" sz="2000" dirty="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995059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10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000" fill="hold"/>
                                        <p:tgtEl>
                                          <p:spTgt spid="10"/>
                                        </p:tgtEl>
                                        <p:attrNameLst>
                                          <p:attrName>ppt_x</p:attrName>
                                        </p:attrNameLst>
                                      </p:cBhvr>
                                      <p:tavLst>
                                        <p:tav tm="0">
                                          <p:val>
                                            <p:strVal val="#ppt_x"/>
                                          </p:val>
                                        </p:tav>
                                        <p:tav tm="100000">
                                          <p:val>
                                            <p:strVal val="#ppt_x"/>
                                          </p:val>
                                        </p:tav>
                                      </p:tavLst>
                                    </p:anim>
                                    <p:anim calcmode="lin" valueType="num">
                                      <p:cBhvr additive="base">
                                        <p:cTn id="45" dur="10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1000"/>
                                        <p:tgtEl>
                                          <p:spTgt spid="1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233</TotalTime>
  <Words>836</Words>
  <Application>Microsoft Office PowerPoint</Application>
  <PresentationFormat>Widescreen</PresentationFormat>
  <Paragraphs>85</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.VnArial</vt:lpstr>
      <vt:lpstr>Arial</vt:lpstr>
      <vt:lpstr>Arial Black</vt:lpstr>
      <vt:lpstr>Arial-Rounded</vt:lpstr>
      <vt:lpstr>Calibri</vt:lpstr>
      <vt:lpstr>Calibri Light</vt:lpstr>
      <vt:lpstr>HL Hoctro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PHAM DUYEN</dc:creator>
  <dc:description>9Slide.vn</dc:description>
  <cp:lastModifiedBy>Le Chi</cp:lastModifiedBy>
  <cp:revision>97</cp:revision>
  <dcterms:created xsi:type="dcterms:W3CDTF">2021-08-06T07:04:41Z</dcterms:created>
  <dcterms:modified xsi:type="dcterms:W3CDTF">2024-01-21T08:29:49Z</dcterms:modified>
  <cp:category>9Slide.vn</cp:category>
</cp:coreProperties>
</file>