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8" r:id="rId3"/>
    <p:sldId id="282" r:id="rId4"/>
    <p:sldId id="280" r:id="rId5"/>
    <p:sldId id="283" r:id="rId6"/>
    <p:sldId id="284" r:id="rId7"/>
    <p:sldId id="285" r:id="rId8"/>
    <p:sldId id="286" r:id="rId9"/>
    <p:sldId id="281" r:id="rId10"/>
    <p:sldId id="287" r:id="rId11"/>
    <p:sldId id="292" r:id="rId12"/>
    <p:sldId id="293" r:id="rId13"/>
    <p:sldId id="294" r:id="rId14"/>
    <p:sldId id="295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185"/>
    <a:srgbClr val="00A74F"/>
    <a:srgbClr val="CBEC8B"/>
    <a:srgbClr val="F05524"/>
    <a:srgbClr val="F26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76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E3A16-27BC-4050-8857-0E97E180DFB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3685-F379-4FDE-82CF-D4C99BA5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6CB3-791E-4260-A715-B811051B7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E0A5A-CE63-44D1-B70D-F6E6A9058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E66AF-79F3-4790-83D3-85B25869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C13A-9D54-4AEE-9B35-26F2CFA4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A71EA-23DE-47A9-8CAB-2DFA2981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43B34-B178-45D2-A8EE-CC517E5F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4ED64-4CF5-4B71-9D96-954E7AD2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AE3E5-29BA-4677-8663-6128D264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1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0E48-3D4A-43D6-8DAC-5A24E3B6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2AAC4-4310-4BB5-B7E1-6E17D1F0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A36AC-FC4E-4CFF-8E71-E50F1D7EF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A23F8-3A81-4F12-B105-3F027FFA5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CCBD6-9853-4855-B0A2-88008761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C2187-A556-487C-BC53-D84B486C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8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30A4-2B3E-475D-A0CD-A03A7941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A7F4D8-B6F1-4DED-88D2-E7927CDD2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918D9-BF94-4771-AF32-BFE15841F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91AB6-C93B-4BD1-9F50-DC9ADAEBB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16278-3F81-4B91-82E9-577E6696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21CCD-74D7-456E-8EA1-A1FAD255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73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0771E-DF4F-44F6-90A8-F6E03EAE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56AAF-DFD4-4D69-84C2-F479F7047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E6180-221B-4E81-96AB-05C2C8A8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B0D81-C5FE-4DD0-805A-24671D25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1A0CA-F93A-420E-8155-6DED759C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42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379813-CD61-49F4-BFF0-3C63C842C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F1833-3F81-4ED6-8EE2-4ABFBB412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A4F62-E4D1-41AC-9794-3D2C827E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83C68-C4BA-44B4-ABB2-1293B77C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DFDE9-3A92-4161-9A65-AF91A07B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8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129A0A-B27B-4A28-923C-648B6C5C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6" y="69813"/>
            <a:ext cx="12034547" cy="6718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5831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2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7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DA4C-9057-4D6B-A51C-871389E6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F6254-7842-4A79-AED6-ADDB5228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310C1-17C0-49A5-962D-ACC6847B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7B0EF-4C21-47BA-9B3B-73B821A2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4A919-B38E-43B2-ABE2-309D8E2F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4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2197-F722-4FE0-A482-D0145983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44BD9-8A4F-4E80-8D57-A0A9D216A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1E895-59A2-4A6A-917C-AFEB1AC5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9E94D-FF2F-4BC9-AA04-639C62E3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4050F-822D-459E-9BDA-2C8D2298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5277-0913-4E22-BF69-DFB67029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99F15-4472-4C05-BF88-8C3E45CF1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C6E53-80F2-416D-9D76-303D99104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B1877-9670-4B98-8F45-C06D93D7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B4186-5D89-4C01-809A-028FA445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F414A-2B78-4B9B-88E1-E18B6CC4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6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FE65-4DBC-4BF0-948D-6E32F4FD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C3F01-F8BE-4CFA-8628-776C93875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B7A86-6F9C-449C-B693-961B5EA76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0513A1-129F-4A29-B049-476D997D1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92F04-27C6-4555-A413-7778E92D0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F8D3A-404C-4A81-9457-CD57B395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0E779-D9C4-4D84-829C-D91B5B70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714FD-134C-4405-A774-0B088353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E906-8F02-4AF8-B2C9-21CEC89C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262DA-AF32-4491-8F90-863EC928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EAB1B-7B10-415C-BEC1-E7217360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3A762-B09F-4642-9261-D5D49FBA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54C31D32-2E6A-4DC0-8C86-F845D372058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5F133-E5E1-4166-AF99-F112B34B7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02EA4-815E-41F4-BF4B-D1046D09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6FFFF-7436-4617-90BC-7376A52B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D93CF-66C7-4B69-BFAC-C1A86CE7C4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4FAAB-1E60-4717-A080-CF2D01BF3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8FD08-CD4F-4A2B-8439-E8172AAE3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6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A7B44A-721D-4A31-B68F-8FE55408FC8C}"/>
              </a:ext>
            </a:extLst>
          </p:cNvPr>
          <p:cNvSpPr txBox="1"/>
          <p:nvPr/>
        </p:nvSpPr>
        <p:spPr>
          <a:xfrm>
            <a:off x="635102" y="663206"/>
            <a:ext cx="1253033" cy="24974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9900" b="1" dirty="0">
                <a:solidFill>
                  <a:srgbClr val="CBEC8B"/>
                </a:solidFill>
              </a:rPr>
              <a:t>CHỦ ĐỀ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402AA-7286-41A1-96F5-70E21743F908}"/>
              </a:ext>
            </a:extLst>
          </p:cNvPr>
          <p:cNvSpPr txBox="1"/>
          <p:nvPr/>
        </p:nvSpPr>
        <p:spPr>
          <a:xfrm>
            <a:off x="1021472" y="699749"/>
            <a:ext cx="480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BEC8B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6" name="8">
            <a:extLst>
              <a:ext uri="{FF2B5EF4-FFF2-40B4-BE49-F238E27FC236}">
                <a16:creationId xmlns:a16="http://schemas.microsoft.com/office/drawing/2014/main" id="{11E0595E-CA64-43EA-9558-EB5B8E886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1" t="13836" r="2340" b="3536"/>
          <a:stretch>
            <a:fillRect/>
          </a:stretch>
        </p:blipFill>
        <p:spPr>
          <a:xfrm flipH="1">
            <a:off x="163328" y="4609188"/>
            <a:ext cx="1563872" cy="2205461"/>
          </a:xfrm>
          <a:prstGeom prst="rect">
            <a:avLst/>
          </a:prstGeom>
        </p:spPr>
      </p:pic>
      <p:grpSp>
        <p:nvGrpSpPr>
          <p:cNvPr id="7" name="14">
            <a:extLst>
              <a:ext uri="{FF2B5EF4-FFF2-40B4-BE49-F238E27FC236}">
                <a16:creationId xmlns:a16="http://schemas.microsoft.com/office/drawing/2014/main" id="{30FFF268-D7FD-4F89-B77C-44714A387097}"/>
              </a:ext>
            </a:extLst>
          </p:cNvPr>
          <p:cNvGrpSpPr/>
          <p:nvPr/>
        </p:nvGrpSpPr>
        <p:grpSpPr>
          <a:xfrm>
            <a:off x="9362192" y="4720548"/>
            <a:ext cx="2834587" cy="2214313"/>
            <a:chOff x="7335072" y="2956015"/>
            <a:chExt cx="5111893" cy="3993291"/>
          </a:xfrm>
        </p:grpSpPr>
        <p:pic>
          <p:nvPicPr>
            <p:cNvPr id="8" name="11">
              <a:extLst>
                <a:ext uri="{FF2B5EF4-FFF2-40B4-BE49-F238E27FC236}">
                  <a16:creationId xmlns:a16="http://schemas.microsoft.com/office/drawing/2014/main" id="{0AE87AB0-BB4A-40DE-9C54-E168196DD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72" y="2956015"/>
              <a:ext cx="5111893" cy="3993291"/>
            </a:xfrm>
            <a:prstGeom prst="rect">
              <a:avLst/>
            </a:prstGeom>
          </p:spPr>
        </p:pic>
        <p:pic>
          <p:nvPicPr>
            <p:cNvPr id="9" name="12">
              <a:extLst>
                <a:ext uri="{FF2B5EF4-FFF2-40B4-BE49-F238E27FC236}">
                  <a16:creationId xmlns:a16="http://schemas.microsoft.com/office/drawing/2014/main" id="{446066B8-5CBD-4AB8-9642-8393346214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4" t="6700" r="53507" b="61752"/>
            <a:stretch>
              <a:fillRect/>
            </a:stretch>
          </p:blipFill>
          <p:spPr>
            <a:xfrm>
              <a:off x="10210210" y="3405440"/>
              <a:ext cx="900242" cy="1338413"/>
            </a:xfrm>
            <a:prstGeom prst="rect">
              <a:avLst/>
            </a:prstGeom>
          </p:spPr>
        </p:pic>
      </p:grpSp>
      <p:pic>
        <p:nvPicPr>
          <p:cNvPr id="10" name="16">
            <a:extLst>
              <a:ext uri="{FF2B5EF4-FFF2-40B4-BE49-F238E27FC236}">
                <a16:creationId xmlns:a16="http://schemas.microsoft.com/office/drawing/2014/main" id="{335FD4BE-5884-4AC1-9845-1846FD3B8D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51206" r="68211" b="25883"/>
          <a:stretch>
            <a:fillRect/>
          </a:stretch>
        </p:blipFill>
        <p:spPr>
          <a:xfrm>
            <a:off x="8999674" y="5507916"/>
            <a:ext cx="532094" cy="843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F6A9E7-D685-4F87-B55F-550AF5635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06" y="2667783"/>
            <a:ext cx="10559187" cy="20179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2E5C42-8D0C-4510-BF2B-7610438B1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1349" y="17430"/>
            <a:ext cx="9169179" cy="2005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5161138" y="4538742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rgbClr val="3B9185"/>
                </a:solidFill>
                <a:cs typeface="Arial"/>
                <a:sym typeface="Arial"/>
              </a:rPr>
              <a:t>TIẾT </a:t>
            </a:r>
            <a:r>
              <a:rPr lang="en-US" sz="3733" b="1" kern="0">
                <a:solidFill>
                  <a:srgbClr val="3B9185"/>
                </a:solidFill>
                <a:cs typeface="Arial"/>
                <a:sym typeface="Arial"/>
              </a:rPr>
              <a:t>3</a:t>
            </a:r>
            <a:endParaRPr lang="en-US" sz="3733" b="1" kern="0" dirty="0">
              <a:solidFill>
                <a:srgbClr val="3B9185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2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EE88654B-BC42-4405-A87C-0C0027D1C888}"/>
              </a:ext>
            </a:extLst>
          </p:cNvPr>
          <p:cNvSpPr/>
          <p:nvPr/>
        </p:nvSpPr>
        <p:spPr>
          <a:xfrm>
            <a:off x="1277183" y="232153"/>
            <a:ext cx="38999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  <a:endParaRPr lang="zh-CN" altLang="en-US" sz="5400" b="1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5304D2-38BB-4184-A456-68CEB5BCD9BF}"/>
              </a:ext>
            </a:extLst>
          </p:cNvPr>
          <p:cNvGrpSpPr/>
          <p:nvPr/>
        </p:nvGrpSpPr>
        <p:grpSpPr>
          <a:xfrm>
            <a:off x="270933" y="177673"/>
            <a:ext cx="863972" cy="1015663"/>
            <a:chOff x="412456" y="106566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28FBF29-FD59-4ABB-AF09-7A67D2560B3C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F14953-7E1D-4028-A368-8A47D0599C63}"/>
                </a:ext>
              </a:extLst>
            </p:cNvPr>
            <p:cNvSpPr/>
            <p:nvPr/>
          </p:nvSpPr>
          <p:spPr>
            <a:xfrm>
              <a:off x="554734" y="106566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tx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B804572-CCFC-4F99-B147-806504C6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89" y="1488611"/>
            <a:ext cx="11506200" cy="4059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8">
            <a:extLst>
              <a:ext uri="{FF2B5EF4-FFF2-40B4-BE49-F238E27FC236}">
                <a16:creationId xmlns:a16="http://schemas.microsoft.com/office/drawing/2014/main" id="{7EE5D83A-4E42-41BD-9D24-2A496F4AF266}"/>
              </a:ext>
            </a:extLst>
          </p:cNvPr>
          <p:cNvSpPr/>
          <p:nvPr/>
        </p:nvSpPr>
        <p:spPr>
          <a:xfrm>
            <a:off x="1025879" y="2442920"/>
            <a:ext cx="75625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đã đọc được truyện tranh.</a:t>
            </a:r>
          </a:p>
          <a:p>
            <a:r>
              <a:rPr lang="en-US" altLang="zh-CN" sz="4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còn biết làm toán nữa.</a:t>
            </a:r>
            <a:endParaRPr lang="zh-CN" altLang="en-US" sz="4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91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9BDD601E-E4B9-4490-BB2E-998C95B520F3}"/>
              </a:ext>
            </a:extLst>
          </p:cNvPr>
          <p:cNvSpPr/>
          <p:nvPr/>
        </p:nvSpPr>
        <p:spPr>
          <a:xfrm>
            <a:off x="1277183" y="232153"/>
            <a:ext cx="38999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  <a:endParaRPr lang="zh-CN" altLang="en-US" sz="5400" b="1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634825-0F51-4352-86B9-A07B29D727FA}"/>
              </a:ext>
            </a:extLst>
          </p:cNvPr>
          <p:cNvGrpSpPr/>
          <p:nvPr/>
        </p:nvGrpSpPr>
        <p:grpSpPr>
          <a:xfrm>
            <a:off x="270933" y="177673"/>
            <a:ext cx="863972" cy="1015663"/>
            <a:chOff x="412456" y="106566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4E21418-DE61-439C-9420-2DEA98F5D0BA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6A9072-525C-40B5-8039-733B614C801A}"/>
                </a:ext>
              </a:extLst>
            </p:cNvPr>
            <p:cNvSpPr/>
            <p:nvPr/>
          </p:nvSpPr>
          <p:spPr>
            <a:xfrm>
              <a:off x="554734" y="106566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tx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F010FE8-E82C-4CC5-B2B8-E236B403E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230" y="1192243"/>
            <a:ext cx="4161905" cy="2400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8">
            <a:extLst>
              <a:ext uri="{FF2B5EF4-FFF2-40B4-BE49-F238E27FC236}">
                <a16:creationId xmlns:a16="http://schemas.microsoft.com/office/drawing/2014/main" id="{55AADF72-4437-46E6-A54A-EA698F150C29}"/>
              </a:ext>
            </a:extLst>
          </p:cNvPr>
          <p:cNvSpPr/>
          <p:nvPr/>
        </p:nvSpPr>
        <p:spPr>
          <a:xfrm>
            <a:off x="1778403" y="3802973"/>
            <a:ext cx="9628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>
                <a:latin typeface="HP001 5 hà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5000" dirty="0" err="1">
                <a:latin typeface="HP001 5 hà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5000" dirty="0">
                <a:latin typeface="HP001 5 hà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latin typeface="HP001 5 hà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5000" dirty="0">
                <a:latin typeface="HP001 5 hà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latin typeface="HP001 5 hà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5000" dirty="0">
                <a:latin typeface="HP001 5 hà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FF0000"/>
                </a:solidFill>
                <a:latin typeface="HP001 5 hà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5000" dirty="0">
                <a:solidFill>
                  <a:srgbClr val="FF0000"/>
                </a:solidFill>
                <a:latin typeface="HP001 5 hà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tranh.</a:t>
            </a:r>
          </a:p>
          <a:p>
            <a:r>
              <a:rPr lang="en-US" altLang="zh-CN" sz="5000">
                <a:latin typeface="HP001 5 hà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5000" dirty="0">
                <a:latin typeface="HP001 5 hà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 biết làm toán nữa.</a:t>
            </a:r>
            <a:endParaRPr lang="zh-CN" altLang="en-US" sz="5000" dirty="0">
              <a:latin typeface="HP001 5 hàng 1 ô ly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76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0CE531D4-323B-4C01-BBBB-543ED7C81AEE}"/>
              </a:ext>
            </a:extLst>
          </p:cNvPr>
          <p:cNvSpPr/>
          <p:nvPr/>
        </p:nvSpPr>
        <p:spPr>
          <a:xfrm>
            <a:off x="1251596" y="271233"/>
            <a:ext cx="105031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60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60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60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60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60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60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60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6000" b="1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EF41E4-5DDD-4CD7-A973-4D6DCE2E5511}"/>
              </a:ext>
            </a:extLst>
          </p:cNvPr>
          <p:cNvGrpSpPr/>
          <p:nvPr/>
        </p:nvGrpSpPr>
        <p:grpSpPr>
          <a:xfrm>
            <a:off x="326731" y="220866"/>
            <a:ext cx="863972" cy="1015663"/>
            <a:chOff x="412456" y="106566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180CE6D-A57D-4C0B-B5DE-5EC27FB1EA2C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EBAA47-B7AB-4448-AE44-3D3DA73EFD23}"/>
                </a:ext>
              </a:extLst>
            </p:cNvPr>
            <p:cNvSpPr/>
            <p:nvPr/>
          </p:nvSpPr>
          <p:spPr>
            <a:xfrm>
              <a:off x="554734" y="106566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tx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A787FD8-24FD-4A3F-A046-5DB0F1726B2B}"/>
              </a:ext>
            </a:extLst>
          </p:cNvPr>
          <p:cNvSpPr/>
          <p:nvPr/>
        </p:nvSpPr>
        <p:spPr>
          <a:xfrm>
            <a:off x="412456" y="2244619"/>
            <a:ext cx="4261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</a:t>
            </a:r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78F9B-3CC8-4C8D-B340-DC0273D78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9118" y="3312919"/>
            <a:ext cx="1071069" cy="966806"/>
          </a:xfrm>
          <a:prstGeom prst="rect">
            <a:avLst/>
          </a:prstGeom>
        </p:spPr>
      </p:pic>
      <p:sp>
        <p:nvSpPr>
          <p:cNvPr id="8" name="8">
            <a:extLst>
              <a:ext uri="{FF2B5EF4-FFF2-40B4-BE49-F238E27FC236}">
                <a16:creationId xmlns:a16="http://schemas.microsoft.com/office/drawing/2014/main" id="{D89F8441-07F2-4920-A352-8132ACB6CB8F}"/>
              </a:ext>
            </a:extLst>
          </p:cNvPr>
          <p:cNvSpPr/>
          <p:nvPr/>
        </p:nvSpPr>
        <p:spPr>
          <a:xfrm>
            <a:off x="1239889" y="3343934"/>
            <a:ext cx="3606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     inh</a:t>
            </a:r>
            <a:endParaRPr lang="zh-CN" alt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8">
            <a:extLst>
              <a:ext uri="{FF2B5EF4-FFF2-40B4-BE49-F238E27FC236}">
                <a16:creationId xmlns:a16="http://schemas.microsoft.com/office/drawing/2014/main" id="{70FBE06D-86DC-4752-AE98-92B0EAEA249E}"/>
              </a:ext>
            </a:extLst>
          </p:cNvPr>
          <p:cNvSpPr/>
          <p:nvPr/>
        </p:nvSpPr>
        <p:spPr>
          <a:xfrm>
            <a:off x="3211179" y="3283608"/>
            <a:ext cx="767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432C6E-69D3-4823-885F-86D57BBF3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9914" y="3255842"/>
            <a:ext cx="1071069" cy="966806"/>
          </a:xfrm>
          <a:prstGeom prst="rect">
            <a:avLst/>
          </a:prstGeom>
        </p:spPr>
      </p:pic>
      <p:sp>
        <p:nvSpPr>
          <p:cNvPr id="11" name="8">
            <a:extLst>
              <a:ext uri="{FF2B5EF4-FFF2-40B4-BE49-F238E27FC236}">
                <a16:creationId xmlns:a16="http://schemas.microsoft.com/office/drawing/2014/main" id="{843B81B7-EC12-44CF-8EFF-D63F750C53F6}"/>
              </a:ext>
            </a:extLst>
          </p:cNvPr>
          <p:cNvSpPr/>
          <p:nvPr/>
        </p:nvSpPr>
        <p:spPr>
          <a:xfrm>
            <a:off x="7915240" y="3255842"/>
            <a:ext cx="265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inh</a:t>
            </a:r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zh-CN" alt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8">
            <a:extLst>
              <a:ext uri="{FF2B5EF4-FFF2-40B4-BE49-F238E27FC236}">
                <a16:creationId xmlns:a16="http://schemas.microsoft.com/office/drawing/2014/main" id="{4F78240F-801B-408A-8D3C-54CC5D2A080B}"/>
              </a:ext>
            </a:extLst>
          </p:cNvPr>
          <p:cNvSpPr/>
          <p:nvPr/>
        </p:nvSpPr>
        <p:spPr>
          <a:xfrm>
            <a:off x="7436414" y="3255842"/>
            <a:ext cx="556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A14BF2-BA1A-4E89-973A-9E4BA288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8320" y="4759403"/>
            <a:ext cx="1071069" cy="966806"/>
          </a:xfrm>
          <a:prstGeom prst="rect">
            <a:avLst/>
          </a:prstGeom>
        </p:spPr>
      </p:pic>
      <p:sp>
        <p:nvSpPr>
          <p:cNvPr id="14" name="8">
            <a:extLst>
              <a:ext uri="{FF2B5EF4-FFF2-40B4-BE49-F238E27FC236}">
                <a16:creationId xmlns:a16="http://schemas.microsoft.com/office/drawing/2014/main" id="{8DCBED40-FC3B-4D46-B7EF-1C1B6E50AE1D}"/>
              </a:ext>
            </a:extLst>
          </p:cNvPr>
          <p:cNvSpPr/>
          <p:nvPr/>
        </p:nvSpPr>
        <p:spPr>
          <a:xfrm>
            <a:off x="5118492" y="4759403"/>
            <a:ext cx="3606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ách</a:t>
            </a:r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8">
            <a:extLst>
              <a:ext uri="{FF2B5EF4-FFF2-40B4-BE49-F238E27FC236}">
                <a16:creationId xmlns:a16="http://schemas.microsoft.com/office/drawing/2014/main" id="{3740573F-DB88-4536-9FB1-E149849395A3}"/>
              </a:ext>
            </a:extLst>
          </p:cNvPr>
          <p:cNvSpPr/>
          <p:nvPr/>
        </p:nvSpPr>
        <p:spPr>
          <a:xfrm>
            <a:off x="4673942" y="4759403"/>
            <a:ext cx="556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70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">
            <a:extLst>
              <a:ext uri="{FF2B5EF4-FFF2-40B4-BE49-F238E27FC236}">
                <a16:creationId xmlns:a16="http://schemas.microsoft.com/office/drawing/2014/main" id="{FD91BC22-53D1-44D1-81A4-E5A5E941E2B6}"/>
              </a:ext>
            </a:extLst>
          </p:cNvPr>
          <p:cNvSpPr/>
          <p:nvPr/>
        </p:nvSpPr>
        <p:spPr>
          <a:xfrm>
            <a:off x="1251596" y="271233"/>
            <a:ext cx="105031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60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60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60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60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60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60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60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6000" b="1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AAED76-BCC6-415B-BAA8-B8925F486D77}"/>
              </a:ext>
            </a:extLst>
          </p:cNvPr>
          <p:cNvGrpSpPr/>
          <p:nvPr/>
        </p:nvGrpSpPr>
        <p:grpSpPr>
          <a:xfrm>
            <a:off x="326731" y="220866"/>
            <a:ext cx="863972" cy="1015663"/>
            <a:chOff x="412456" y="106566"/>
            <a:chExt cx="863972" cy="10156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AA4051-E2A8-449C-BAD9-783006AA3FE5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5D5F51-7662-42FF-96B9-650068C42793}"/>
                </a:ext>
              </a:extLst>
            </p:cNvPr>
            <p:cNvSpPr/>
            <p:nvPr/>
          </p:nvSpPr>
          <p:spPr>
            <a:xfrm>
              <a:off x="554734" y="106566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tx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8" name="8">
            <a:extLst>
              <a:ext uri="{FF2B5EF4-FFF2-40B4-BE49-F238E27FC236}">
                <a16:creationId xmlns:a16="http://schemas.microsoft.com/office/drawing/2014/main" id="{032F105F-64D9-4B87-9F14-82E2D714ACD4}"/>
              </a:ext>
            </a:extLst>
          </p:cNvPr>
          <p:cNvSpPr/>
          <p:nvPr/>
        </p:nvSpPr>
        <p:spPr>
          <a:xfrm>
            <a:off x="406155" y="2318077"/>
            <a:ext cx="4261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</a:t>
            </a:r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765383-27E2-489F-A6FE-CDC7FB5C6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303" y="3349259"/>
            <a:ext cx="1071069" cy="966806"/>
          </a:xfrm>
          <a:prstGeom prst="rect">
            <a:avLst/>
          </a:prstGeom>
        </p:spPr>
      </p:pic>
      <p:sp>
        <p:nvSpPr>
          <p:cNvPr id="10" name="8">
            <a:extLst>
              <a:ext uri="{FF2B5EF4-FFF2-40B4-BE49-F238E27FC236}">
                <a16:creationId xmlns:a16="http://schemas.microsoft.com/office/drawing/2014/main" id="{4BAFFE5B-3FA0-4139-8766-49FC558F880E}"/>
              </a:ext>
            </a:extLst>
          </p:cNvPr>
          <p:cNvSpPr/>
          <p:nvPr/>
        </p:nvSpPr>
        <p:spPr>
          <a:xfrm>
            <a:off x="1954148" y="3329300"/>
            <a:ext cx="3606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ảnh</a:t>
            </a:r>
            <a:endParaRPr lang="zh-CN" alt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7AB13F02-AA51-4C59-A8EB-DCE60DF45CA6}"/>
              </a:ext>
            </a:extLst>
          </p:cNvPr>
          <p:cNvSpPr/>
          <p:nvPr/>
        </p:nvSpPr>
        <p:spPr>
          <a:xfrm>
            <a:off x="1416468" y="3329300"/>
            <a:ext cx="767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54B94B-EB9E-4B58-9282-94E64FF09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6987" y="3349259"/>
            <a:ext cx="1071069" cy="966806"/>
          </a:xfrm>
          <a:prstGeom prst="rect">
            <a:avLst/>
          </a:prstGeom>
        </p:spPr>
      </p:pic>
      <p:sp>
        <p:nvSpPr>
          <p:cNvPr id="13" name="8">
            <a:extLst>
              <a:ext uri="{FF2B5EF4-FFF2-40B4-BE49-F238E27FC236}">
                <a16:creationId xmlns:a16="http://schemas.microsoft.com/office/drawing/2014/main" id="{BA96EAFA-5220-4C6A-8D3F-4AEF73ABD9AD}"/>
              </a:ext>
            </a:extLst>
          </p:cNvPr>
          <p:cNvSpPr/>
          <p:nvPr/>
        </p:nvSpPr>
        <p:spPr>
          <a:xfrm>
            <a:off x="7951159" y="3329300"/>
            <a:ext cx="265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ữ </a:t>
            </a:r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endParaRPr lang="zh-CN" alt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8">
            <a:extLst>
              <a:ext uri="{FF2B5EF4-FFF2-40B4-BE49-F238E27FC236}">
                <a16:creationId xmlns:a16="http://schemas.microsoft.com/office/drawing/2014/main" id="{C91FA77C-6164-4EF1-B237-3ACE78B56ACF}"/>
              </a:ext>
            </a:extLst>
          </p:cNvPr>
          <p:cNvSpPr/>
          <p:nvPr/>
        </p:nvSpPr>
        <p:spPr>
          <a:xfrm>
            <a:off x="7177109" y="3329300"/>
            <a:ext cx="1091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9CB24C-5A89-46E2-A4CB-31939541D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3592" y="5002216"/>
            <a:ext cx="1071069" cy="966806"/>
          </a:xfrm>
          <a:prstGeom prst="rect">
            <a:avLst/>
          </a:prstGeom>
        </p:spPr>
      </p:pic>
      <p:sp>
        <p:nvSpPr>
          <p:cNvPr id="16" name="8">
            <a:extLst>
              <a:ext uri="{FF2B5EF4-FFF2-40B4-BE49-F238E27FC236}">
                <a16:creationId xmlns:a16="http://schemas.microsoft.com/office/drawing/2014/main" id="{008A797A-AEE0-4641-8B6C-D5F90B16ED8F}"/>
              </a:ext>
            </a:extLst>
          </p:cNvPr>
          <p:cNvSpPr/>
          <p:nvPr/>
        </p:nvSpPr>
        <p:spPr>
          <a:xfrm>
            <a:off x="4040591" y="4978090"/>
            <a:ext cx="3606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endParaRPr lang="zh-CN" alt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9A7289D6-E3C4-4346-9020-A1F4F3A3F30D}"/>
              </a:ext>
            </a:extLst>
          </p:cNvPr>
          <p:cNvSpPr/>
          <p:nvPr/>
        </p:nvSpPr>
        <p:spPr>
          <a:xfrm>
            <a:off x="5785940" y="4974929"/>
            <a:ext cx="1413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12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C9BD2668-40A0-4012-A8D2-F6E8261CD3B4}"/>
              </a:ext>
            </a:extLst>
          </p:cNvPr>
          <p:cNvSpPr/>
          <p:nvPr/>
        </p:nvSpPr>
        <p:spPr>
          <a:xfrm>
            <a:off x="1243176" y="265941"/>
            <a:ext cx="10540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54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 </a:t>
            </a:r>
            <a:r>
              <a:rPr lang="en-US" altLang="zh-CN" sz="54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54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54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54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54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54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54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zh-CN" altLang="en-US" sz="5400" b="1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A9889-B691-4198-AA4F-5C960D4C3F36}"/>
              </a:ext>
            </a:extLst>
          </p:cNvPr>
          <p:cNvGrpSpPr/>
          <p:nvPr/>
        </p:nvGrpSpPr>
        <p:grpSpPr>
          <a:xfrm>
            <a:off x="266163" y="197790"/>
            <a:ext cx="863972" cy="1015663"/>
            <a:chOff x="412456" y="106566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A9642F-0485-411E-AD76-A4867FB23399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3C58B5-A944-42DE-9D43-E889F2CB7EFA}"/>
                </a:ext>
              </a:extLst>
            </p:cNvPr>
            <p:cNvSpPr/>
            <p:nvPr/>
          </p:nvSpPr>
          <p:spPr>
            <a:xfrm>
              <a:off x="554734" y="106566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tx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9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7398F53C-AA9B-4B25-8194-298C3E04153C}"/>
              </a:ext>
            </a:extLst>
          </p:cNvPr>
          <p:cNvSpPr/>
          <p:nvPr/>
        </p:nvSpPr>
        <p:spPr>
          <a:xfrm>
            <a:off x="237588" y="1924391"/>
            <a:ext cx="6615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1,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4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7103-A387-4FE5-B78C-51EC7EE86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138" y="1471828"/>
            <a:ext cx="5746274" cy="5143325"/>
          </a:xfrm>
          <a:prstGeom prst="rect">
            <a:avLst/>
          </a:prstGeom>
          <a:ln w="38100" cap="sq">
            <a:solidFill>
              <a:srgbClr val="3B918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8">
            <a:extLst>
              <a:ext uri="{FF2B5EF4-FFF2-40B4-BE49-F238E27FC236}">
                <a16:creationId xmlns:a16="http://schemas.microsoft.com/office/drawing/2014/main" id="{CF31CF57-8A3C-4D3E-A3F6-CE0C844CA6D1}"/>
              </a:ext>
            </a:extLst>
          </p:cNvPr>
          <p:cNvSpPr/>
          <p:nvPr/>
        </p:nvSpPr>
        <p:spPr>
          <a:xfrm>
            <a:off x="237588" y="2764604"/>
            <a:ext cx="6615632" cy="3539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sớm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nhè</a:t>
            </a:r>
            <a:endParaRPr lang="en-US" altLang="zh-CN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ngóng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endParaRPr lang="en-US" altLang="zh-CN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endParaRPr lang="en-US" altLang="zh-CN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68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DDD305D-BD35-4438-97B3-B938B9D2BE96}"/>
              </a:ext>
            </a:extLst>
          </p:cNvPr>
          <p:cNvSpPr/>
          <p:nvPr/>
        </p:nvSpPr>
        <p:spPr>
          <a:xfrm rot="16200000">
            <a:off x="-2999001" y="449827"/>
            <a:ext cx="11956351" cy="5958347"/>
          </a:xfrm>
          <a:custGeom>
            <a:avLst/>
            <a:gdLst>
              <a:gd name="connsiteX0" fmla="*/ 0 w 1525539"/>
              <a:gd name="connsiteY0" fmla="*/ 0 h 760240"/>
              <a:gd name="connsiteX1" fmla="*/ 1525539 w 1525539"/>
              <a:gd name="connsiteY1" fmla="*/ 0 h 760240"/>
              <a:gd name="connsiteX2" fmla="*/ 1510320 w 1525539"/>
              <a:gd name="connsiteY2" fmla="*/ 150969 h 760240"/>
              <a:gd name="connsiteX3" fmla="*/ 762769 w 1525539"/>
              <a:gd name="connsiteY3" fmla="*/ 760240 h 760240"/>
              <a:gd name="connsiteX4" fmla="*/ 15219 w 1525539"/>
              <a:gd name="connsiteY4" fmla="*/ 150969 h 7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539" h="760240">
                <a:moveTo>
                  <a:pt x="0" y="0"/>
                </a:moveTo>
                <a:lnTo>
                  <a:pt x="1525539" y="0"/>
                </a:lnTo>
                <a:lnTo>
                  <a:pt x="1510320" y="150969"/>
                </a:lnTo>
                <a:cubicBezTo>
                  <a:pt x="1439168" y="498680"/>
                  <a:pt x="1131514" y="760240"/>
                  <a:pt x="762769" y="760240"/>
                </a:cubicBezTo>
                <a:cubicBezTo>
                  <a:pt x="394024" y="760240"/>
                  <a:pt x="86371" y="498680"/>
                  <a:pt x="15219" y="150969"/>
                </a:cubicBezTo>
                <a:close/>
              </a:path>
            </a:pathLst>
          </a:custGeom>
          <a:solidFill>
            <a:srgbClr val="CBEC8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568A5A0-C73B-405B-8C20-80FEE549FB8D}"/>
              </a:ext>
            </a:extLst>
          </p:cNvPr>
          <p:cNvSpPr/>
          <p:nvPr/>
        </p:nvSpPr>
        <p:spPr>
          <a:xfrm rot="16200000">
            <a:off x="-1956032" y="1485901"/>
            <a:ext cx="7798263" cy="3886199"/>
          </a:xfrm>
          <a:custGeom>
            <a:avLst/>
            <a:gdLst>
              <a:gd name="connsiteX0" fmla="*/ 0 w 1525539"/>
              <a:gd name="connsiteY0" fmla="*/ 0 h 760240"/>
              <a:gd name="connsiteX1" fmla="*/ 1525539 w 1525539"/>
              <a:gd name="connsiteY1" fmla="*/ 0 h 760240"/>
              <a:gd name="connsiteX2" fmla="*/ 1510320 w 1525539"/>
              <a:gd name="connsiteY2" fmla="*/ 150969 h 760240"/>
              <a:gd name="connsiteX3" fmla="*/ 762769 w 1525539"/>
              <a:gd name="connsiteY3" fmla="*/ 760240 h 760240"/>
              <a:gd name="connsiteX4" fmla="*/ 15219 w 1525539"/>
              <a:gd name="connsiteY4" fmla="*/ 150969 h 7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539" h="760240">
                <a:moveTo>
                  <a:pt x="0" y="0"/>
                </a:moveTo>
                <a:lnTo>
                  <a:pt x="1525539" y="0"/>
                </a:lnTo>
                <a:lnTo>
                  <a:pt x="1510320" y="150969"/>
                </a:lnTo>
                <a:cubicBezTo>
                  <a:pt x="1439168" y="498680"/>
                  <a:pt x="1131514" y="760240"/>
                  <a:pt x="762769" y="760240"/>
                </a:cubicBezTo>
                <a:cubicBezTo>
                  <a:pt x="394024" y="760240"/>
                  <a:pt x="86371" y="498680"/>
                  <a:pt x="15219" y="150969"/>
                </a:cubicBezTo>
                <a:close/>
              </a:path>
            </a:pathLst>
          </a:custGeom>
          <a:solidFill>
            <a:srgbClr val="00A74F">
              <a:alpha val="39000"/>
            </a:srgbClr>
          </a:solidFill>
          <a:ln>
            <a:noFill/>
          </a:ln>
          <a:effectLst>
            <a:outerShdw blurRad="1270000" dist="571500" sx="90000" sy="90000" algn="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F019B13-5797-40A4-B2CA-A815C5BC035A}"/>
              </a:ext>
            </a:extLst>
          </p:cNvPr>
          <p:cNvSpPr/>
          <p:nvPr/>
        </p:nvSpPr>
        <p:spPr>
          <a:xfrm rot="16200000">
            <a:off x="-1225065" y="2212036"/>
            <a:ext cx="4884060" cy="2433930"/>
          </a:xfrm>
          <a:custGeom>
            <a:avLst/>
            <a:gdLst>
              <a:gd name="connsiteX0" fmla="*/ 0 w 1525539"/>
              <a:gd name="connsiteY0" fmla="*/ 0 h 760240"/>
              <a:gd name="connsiteX1" fmla="*/ 1525539 w 1525539"/>
              <a:gd name="connsiteY1" fmla="*/ 0 h 760240"/>
              <a:gd name="connsiteX2" fmla="*/ 1510320 w 1525539"/>
              <a:gd name="connsiteY2" fmla="*/ 150969 h 760240"/>
              <a:gd name="connsiteX3" fmla="*/ 762769 w 1525539"/>
              <a:gd name="connsiteY3" fmla="*/ 760240 h 760240"/>
              <a:gd name="connsiteX4" fmla="*/ 15219 w 1525539"/>
              <a:gd name="connsiteY4" fmla="*/ 150969 h 7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539" h="760240">
                <a:moveTo>
                  <a:pt x="0" y="0"/>
                </a:moveTo>
                <a:lnTo>
                  <a:pt x="1525539" y="0"/>
                </a:lnTo>
                <a:lnTo>
                  <a:pt x="1510320" y="150969"/>
                </a:lnTo>
                <a:cubicBezTo>
                  <a:pt x="1439168" y="498680"/>
                  <a:pt x="1131514" y="760240"/>
                  <a:pt x="762769" y="760240"/>
                </a:cubicBezTo>
                <a:cubicBezTo>
                  <a:pt x="394024" y="760240"/>
                  <a:pt x="86371" y="498680"/>
                  <a:pt x="15219" y="150969"/>
                </a:cubicBezTo>
                <a:close/>
              </a:path>
            </a:pathLst>
          </a:custGeom>
          <a:solidFill>
            <a:srgbClr val="3B9185"/>
          </a:solidFill>
          <a:ln>
            <a:noFill/>
          </a:ln>
          <a:effectLst>
            <a:outerShdw blurRad="1270000" dist="571500" sx="90000" sy="90000" algn="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pic>
        <p:nvPicPr>
          <p:cNvPr id="5" name="8">
            <a:extLst>
              <a:ext uri="{FF2B5EF4-FFF2-40B4-BE49-F238E27FC236}">
                <a16:creationId xmlns:a16="http://schemas.microsoft.com/office/drawing/2014/main" id="{86E45817-E206-4659-BD8D-D98CEE106A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1" t="13836" r="2340" b="3536"/>
          <a:stretch>
            <a:fillRect/>
          </a:stretch>
        </p:blipFill>
        <p:spPr>
          <a:xfrm flipH="1">
            <a:off x="65105" y="2517058"/>
            <a:ext cx="3078122" cy="4340942"/>
          </a:xfrm>
          <a:prstGeom prst="rect">
            <a:avLst/>
          </a:prstGeom>
        </p:spPr>
      </p:pic>
      <p:grpSp>
        <p:nvGrpSpPr>
          <p:cNvPr id="6" name="14">
            <a:extLst>
              <a:ext uri="{FF2B5EF4-FFF2-40B4-BE49-F238E27FC236}">
                <a16:creationId xmlns:a16="http://schemas.microsoft.com/office/drawing/2014/main" id="{85131D54-2BFF-46DC-AA63-9D353206B38B}"/>
              </a:ext>
            </a:extLst>
          </p:cNvPr>
          <p:cNvGrpSpPr/>
          <p:nvPr/>
        </p:nvGrpSpPr>
        <p:grpSpPr>
          <a:xfrm>
            <a:off x="9362192" y="4720548"/>
            <a:ext cx="2834587" cy="2214313"/>
            <a:chOff x="7335072" y="2956015"/>
            <a:chExt cx="5111893" cy="3993291"/>
          </a:xfrm>
        </p:grpSpPr>
        <p:pic>
          <p:nvPicPr>
            <p:cNvPr id="7" name="11">
              <a:extLst>
                <a:ext uri="{FF2B5EF4-FFF2-40B4-BE49-F238E27FC236}">
                  <a16:creationId xmlns:a16="http://schemas.microsoft.com/office/drawing/2014/main" id="{0E4D260D-EB54-4F59-80A5-68DCB61A8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72" y="2956015"/>
              <a:ext cx="5111893" cy="3993291"/>
            </a:xfrm>
            <a:prstGeom prst="rect">
              <a:avLst/>
            </a:prstGeom>
          </p:spPr>
        </p:pic>
        <p:pic>
          <p:nvPicPr>
            <p:cNvPr id="8" name="12">
              <a:extLst>
                <a:ext uri="{FF2B5EF4-FFF2-40B4-BE49-F238E27FC236}">
                  <a16:creationId xmlns:a16="http://schemas.microsoft.com/office/drawing/2014/main" id="{12B890C7-5233-4E14-A2E7-E603BF1C2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4" t="6700" r="53507" b="61752"/>
            <a:stretch>
              <a:fillRect/>
            </a:stretch>
          </p:blipFill>
          <p:spPr>
            <a:xfrm>
              <a:off x="10210210" y="3405440"/>
              <a:ext cx="900242" cy="1338413"/>
            </a:xfrm>
            <a:prstGeom prst="rect">
              <a:avLst/>
            </a:prstGeom>
          </p:spPr>
        </p:pic>
      </p:grpSp>
      <p:pic>
        <p:nvPicPr>
          <p:cNvPr id="9" name="16">
            <a:extLst>
              <a:ext uri="{FF2B5EF4-FFF2-40B4-BE49-F238E27FC236}">
                <a16:creationId xmlns:a16="http://schemas.microsoft.com/office/drawing/2014/main" id="{13420D7E-9314-4C99-88AE-AADA3E1286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51206" r="68211" b="25883"/>
          <a:stretch>
            <a:fillRect/>
          </a:stretch>
        </p:blipFill>
        <p:spPr>
          <a:xfrm>
            <a:off x="8652895" y="4909708"/>
            <a:ext cx="918710" cy="1455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C1D6C3-FF18-4A24-8075-359800745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0502" y="966026"/>
            <a:ext cx="7480700" cy="481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4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10B3D747-6B13-4B02-AA7F-32F6F63549E2}"/>
              </a:ext>
            </a:extLst>
          </p:cNvPr>
          <p:cNvSpPr/>
          <p:nvPr/>
        </p:nvSpPr>
        <p:spPr>
          <a:xfrm>
            <a:off x="1256146" y="272606"/>
            <a:ext cx="10437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 từ ngữ để hoàn thiện câu và viết câu vào vở.</a:t>
            </a:r>
            <a:endParaRPr lang="zh-CN" altLang="en-US" sz="5400" b="1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E5090C-B9F5-48D8-8F56-3EDB23416B72}"/>
              </a:ext>
            </a:extLst>
          </p:cNvPr>
          <p:cNvGrpSpPr/>
          <p:nvPr/>
        </p:nvGrpSpPr>
        <p:grpSpPr>
          <a:xfrm>
            <a:off x="283147" y="181380"/>
            <a:ext cx="863972" cy="1015663"/>
            <a:chOff x="283147" y="181380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9841C87-2126-4117-869B-07E36FBC9805}"/>
                </a:ext>
              </a:extLst>
            </p:cNvPr>
            <p:cNvSpPr/>
            <p:nvPr/>
          </p:nvSpPr>
          <p:spPr>
            <a:xfrm>
              <a:off x="283147" y="297545"/>
              <a:ext cx="863972" cy="8165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608DE5-2E5C-4DBB-8552-ED4200F6A8BE}"/>
                </a:ext>
              </a:extLst>
            </p:cNvPr>
            <p:cNvSpPr/>
            <p:nvPr/>
          </p:nvSpPr>
          <p:spPr>
            <a:xfrm>
              <a:off x="392173" y="181380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tx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0E2B835A-DF03-4C74-85FB-8EB841672D64}"/>
              </a:ext>
            </a:extLst>
          </p:cNvPr>
          <p:cNvSpPr/>
          <p:nvPr/>
        </p:nvSpPr>
        <p:spPr>
          <a:xfrm>
            <a:off x="2086693" y="2135458"/>
            <a:ext cx="8200571" cy="11933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7F12B604-3674-47CA-B209-A4C0C836B7A7}"/>
              </a:ext>
            </a:extLst>
          </p:cNvPr>
          <p:cNvSpPr/>
          <p:nvPr/>
        </p:nvSpPr>
        <p:spPr>
          <a:xfrm>
            <a:off x="2461490" y="2254060"/>
            <a:ext cx="29753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5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bổ ích</a:t>
            </a:r>
            <a:endParaRPr lang="zh-CN" altLang="en-US" sz="55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id="{08C21037-A2B2-4649-8C24-54F886254488}"/>
              </a:ext>
            </a:extLst>
          </p:cNvPr>
          <p:cNvSpPr/>
          <p:nvPr/>
        </p:nvSpPr>
        <p:spPr>
          <a:xfrm>
            <a:off x="5018810" y="2254059"/>
            <a:ext cx="15123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5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55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AE6CC518-6725-4C36-A51D-8BF3365425AD}"/>
              </a:ext>
            </a:extLst>
          </p:cNvPr>
          <p:cNvSpPr/>
          <p:nvPr/>
        </p:nvSpPr>
        <p:spPr>
          <a:xfrm>
            <a:off x="392173" y="3965017"/>
            <a:ext cx="115397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rất                     khi được cô giáo khen.</a:t>
            </a:r>
            <a:endParaRPr lang="zh-CN" altLang="en-US" sz="5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8">
            <a:extLst>
              <a:ext uri="{FF2B5EF4-FFF2-40B4-BE49-F238E27FC236}">
                <a16:creationId xmlns:a16="http://schemas.microsoft.com/office/drawing/2014/main" id="{BAD1945F-44A8-4C61-87A9-BFF570674487}"/>
              </a:ext>
            </a:extLst>
          </p:cNvPr>
          <p:cNvSpPr/>
          <p:nvPr/>
        </p:nvSpPr>
        <p:spPr>
          <a:xfrm>
            <a:off x="6920477" y="2254058"/>
            <a:ext cx="357387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5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55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5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endParaRPr lang="zh-CN" altLang="en-US" sz="55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8">
            <a:extLst>
              <a:ext uri="{FF2B5EF4-FFF2-40B4-BE49-F238E27FC236}">
                <a16:creationId xmlns:a16="http://schemas.microsoft.com/office/drawing/2014/main" id="{575CD7AB-B9D6-4E52-AE36-1BFA71E9D044}"/>
              </a:ext>
            </a:extLst>
          </p:cNvPr>
          <p:cNvSpPr/>
          <p:nvPr/>
        </p:nvSpPr>
        <p:spPr>
          <a:xfrm>
            <a:off x="3748929" y="4193197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78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-0.34622 0.240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/>
      <p:bldP spid="9" grpId="0"/>
      <p:bldP spid="9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5FFF73-927C-4AE3-AC6F-70C630BC3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7" y="1289663"/>
            <a:ext cx="11778493" cy="47491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18FE550-462B-4FA3-984D-8CF4683C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46" y="3450696"/>
            <a:ext cx="2772938" cy="27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3">
            <a:extLst>
              <a:ext uri="{FF2B5EF4-FFF2-40B4-BE49-F238E27FC236}">
                <a16:creationId xmlns:a16="http://schemas.microsoft.com/office/drawing/2014/main" id="{73183D31-9FA9-4F68-A3CD-7E34251D68DB}"/>
              </a:ext>
            </a:extLst>
          </p:cNvPr>
          <p:cNvSpPr/>
          <p:nvPr/>
        </p:nvSpPr>
        <p:spPr>
          <a:xfrm rot="3274">
            <a:off x="496256" y="305568"/>
            <a:ext cx="2755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354CC2-5730-4A35-972A-BF249328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984" y="228988"/>
            <a:ext cx="863834" cy="863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952061-BE34-4C94-8F0C-F3EFB723F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4" y="1862641"/>
            <a:ext cx="12095512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ADE765D8-F367-4F8D-8549-54CA84E45263}"/>
              </a:ext>
            </a:extLst>
          </p:cNvPr>
          <p:cNvSpPr/>
          <p:nvPr/>
        </p:nvSpPr>
        <p:spPr>
          <a:xfrm>
            <a:off x="1233553" y="186549"/>
            <a:ext cx="103408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và dùng từ ngữ để nói theo tranh</a:t>
            </a:r>
            <a:endParaRPr lang="zh-CN" altLang="en-US" sz="5400" b="1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268B4F-1F36-46A9-983C-E19C6311BDF7}"/>
              </a:ext>
            </a:extLst>
          </p:cNvPr>
          <p:cNvGrpSpPr/>
          <p:nvPr/>
        </p:nvGrpSpPr>
        <p:grpSpPr>
          <a:xfrm>
            <a:off x="260555" y="178299"/>
            <a:ext cx="863972" cy="1015663"/>
            <a:chOff x="412456" y="30517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EA8501D-20EB-49ED-9D76-2BF64C50FA37}"/>
                </a:ext>
              </a:extLst>
            </p:cNvPr>
            <p:cNvSpPr/>
            <p:nvPr/>
          </p:nvSpPr>
          <p:spPr>
            <a:xfrm>
              <a:off x="412456" y="146682"/>
              <a:ext cx="863972" cy="8165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2F47C6-54A9-4F58-A496-76EB1CD74359}"/>
                </a:ext>
              </a:extLst>
            </p:cNvPr>
            <p:cNvSpPr/>
            <p:nvPr/>
          </p:nvSpPr>
          <p:spPr>
            <a:xfrm>
              <a:off x="521482" y="30517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tx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6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89A0DD3-3F73-451F-A664-FB61BFE2D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951265"/>
            <a:ext cx="10464800" cy="46594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D09C433-D701-4EA9-ABC7-940A19AFD3F6}"/>
              </a:ext>
            </a:extLst>
          </p:cNvPr>
          <p:cNvSpPr/>
          <p:nvPr/>
        </p:nvSpPr>
        <p:spPr>
          <a:xfrm rot="21394996">
            <a:off x="4596194" y="2281224"/>
            <a:ext cx="2847211" cy="928582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 bóng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4128B3-F960-439F-B4C5-1DD9946822FB}"/>
              </a:ext>
            </a:extLst>
          </p:cNvPr>
          <p:cNvSpPr/>
          <p:nvPr/>
        </p:nvSpPr>
        <p:spPr>
          <a:xfrm>
            <a:off x="4596192" y="3340884"/>
            <a:ext cx="3032274" cy="928582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sách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71FDB2-2E9F-4EFB-BB37-4E6221995450}"/>
              </a:ext>
            </a:extLst>
          </p:cNvPr>
          <p:cNvSpPr/>
          <p:nvPr/>
        </p:nvSpPr>
        <p:spPr>
          <a:xfrm rot="206710">
            <a:off x="4596192" y="4441352"/>
            <a:ext cx="3032274" cy="928582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co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ADF666-E332-4DB0-A526-8B63B54B4F4F}"/>
              </a:ext>
            </a:extLst>
          </p:cNvPr>
          <p:cNvSpPr/>
          <p:nvPr/>
        </p:nvSpPr>
        <p:spPr>
          <a:xfrm>
            <a:off x="4636003" y="5536597"/>
            <a:ext cx="3032274" cy="928582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</a:p>
        </p:txBody>
      </p:sp>
    </p:spTree>
    <p:extLst>
      <p:ext uri="{BB962C8B-B14F-4D97-AF65-F5344CB8AC3E}">
        <p14:creationId xmlns:p14="http://schemas.microsoft.com/office/powerpoint/2010/main" val="36914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-0.26393 0.186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7643 0.0319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-0.00116 L -0.27916 0.226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0.28294 0.0622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">
            <a:extLst>
              <a:ext uri="{FF2B5EF4-FFF2-40B4-BE49-F238E27FC236}">
                <a16:creationId xmlns:a16="http://schemas.microsoft.com/office/drawing/2014/main" id="{B3134798-4945-4976-888A-E6C1974577C6}"/>
              </a:ext>
            </a:extLst>
          </p:cNvPr>
          <p:cNvSpPr/>
          <p:nvPr/>
        </p:nvSpPr>
        <p:spPr>
          <a:xfrm>
            <a:off x="1659835" y="1047234"/>
            <a:ext cx="8891619" cy="476353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  <a:effectLst>
            <a:outerShdw blurRad="304800" dist="25400" sx="101000" sy="101000" algn="ctr" rotWithShape="0">
              <a:schemeClr val="bg1">
                <a:lumMod val="75000"/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pc="600" dirty="0">
              <a:solidFill>
                <a:srgbClr val="03458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92">
            <a:extLst>
              <a:ext uri="{FF2B5EF4-FFF2-40B4-BE49-F238E27FC236}">
                <a16:creationId xmlns:a16="http://schemas.microsoft.com/office/drawing/2014/main" id="{41E939D5-C801-4CAE-A750-97DA267A06F5}"/>
              </a:ext>
            </a:extLst>
          </p:cNvPr>
          <p:cNvSpPr/>
          <p:nvPr/>
        </p:nvSpPr>
        <p:spPr>
          <a:xfrm>
            <a:off x="1224570" y="-773"/>
            <a:ext cx="888523" cy="2024781"/>
          </a:xfrm>
          <a:prstGeom prst="roundRect">
            <a:avLst>
              <a:gd name="adj" fmla="val 0"/>
            </a:avLst>
          </a:prstGeom>
          <a:solidFill>
            <a:srgbClr val="3B9185"/>
          </a:solidFill>
          <a:ln w="76200">
            <a:noFill/>
          </a:ln>
          <a:effectLst>
            <a:outerShdw blurRad="304800" dist="25400" sx="101000" sy="101000" algn="ctr" rotWithShape="0">
              <a:schemeClr val="bg1">
                <a:lumMod val="75000"/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pc="600" dirty="0">
              <a:solidFill>
                <a:srgbClr val="03458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97">
            <a:extLst>
              <a:ext uri="{FF2B5EF4-FFF2-40B4-BE49-F238E27FC236}">
                <a16:creationId xmlns:a16="http://schemas.microsoft.com/office/drawing/2014/main" id="{17D8B38C-758D-4D30-97B3-2B352DF72175}"/>
              </a:ext>
            </a:extLst>
          </p:cNvPr>
          <p:cNvSpPr/>
          <p:nvPr/>
        </p:nvSpPr>
        <p:spPr>
          <a:xfrm>
            <a:off x="10112784" y="4832191"/>
            <a:ext cx="888523" cy="2024781"/>
          </a:xfrm>
          <a:prstGeom prst="roundRect">
            <a:avLst>
              <a:gd name="adj" fmla="val 0"/>
            </a:avLst>
          </a:prstGeom>
          <a:solidFill>
            <a:srgbClr val="3B9185"/>
          </a:solidFill>
          <a:ln w="76200">
            <a:noFill/>
          </a:ln>
          <a:effectLst>
            <a:outerShdw blurRad="304800" dist="25400" sx="101000" sy="101000" algn="ctr" rotWithShape="0">
              <a:schemeClr val="bg1">
                <a:lumMod val="75000"/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pc="600" dirty="0">
              <a:solidFill>
                <a:srgbClr val="03458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6F079016-24AB-4A61-ADAB-511A3CFFE2C9}"/>
              </a:ext>
            </a:extLst>
          </p:cNvPr>
          <p:cNvSpPr/>
          <p:nvPr/>
        </p:nvSpPr>
        <p:spPr>
          <a:xfrm>
            <a:off x="10070181" y="34823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0A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rgbClr val="475574"/>
                </a:solidFill>
              </a:rPr>
              <a:t>TRANH 1</a:t>
            </a:r>
            <a:endParaRPr lang="ko-KR" altLang="en-US" sz="2700" dirty="0">
              <a:solidFill>
                <a:srgbClr val="475574"/>
              </a:solidFill>
            </a:endParaRPr>
          </a:p>
        </p:txBody>
      </p:sp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9BD3C13-178A-416B-8A5D-9F6174F33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93" y="1047234"/>
            <a:ext cx="4106302" cy="2801285"/>
          </a:xfrm>
          <a:prstGeom prst="rect">
            <a:avLst/>
          </a:prstGeom>
        </p:spPr>
      </p:pic>
      <p:sp>
        <p:nvSpPr>
          <p:cNvPr id="16" name="30">
            <a:extLst>
              <a:ext uri="{FF2B5EF4-FFF2-40B4-BE49-F238E27FC236}">
                <a16:creationId xmlns:a16="http://schemas.microsoft.com/office/drawing/2014/main" id="{3950D7A5-6867-4C36-9696-BE04FC5BE898}"/>
              </a:ext>
            </a:extLst>
          </p:cNvPr>
          <p:cNvSpPr txBox="1"/>
          <p:nvPr/>
        </p:nvSpPr>
        <p:spPr>
          <a:xfrm>
            <a:off x="1804033" y="4060200"/>
            <a:ext cx="8728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chơi đá bóng rất hào hứng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7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">
            <a:extLst>
              <a:ext uri="{FF2B5EF4-FFF2-40B4-BE49-F238E27FC236}">
                <a16:creationId xmlns:a16="http://schemas.microsoft.com/office/drawing/2014/main" id="{B3134798-4945-4976-888A-E6C1974577C6}"/>
              </a:ext>
            </a:extLst>
          </p:cNvPr>
          <p:cNvSpPr/>
          <p:nvPr/>
        </p:nvSpPr>
        <p:spPr>
          <a:xfrm>
            <a:off x="1659835" y="1047234"/>
            <a:ext cx="8891619" cy="476353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  <a:effectLst>
            <a:outerShdw blurRad="304800" dist="25400" sx="101000" sy="101000" algn="ctr" rotWithShape="0">
              <a:schemeClr val="bg1">
                <a:lumMod val="75000"/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pc="600" dirty="0">
              <a:solidFill>
                <a:srgbClr val="03458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92">
            <a:extLst>
              <a:ext uri="{FF2B5EF4-FFF2-40B4-BE49-F238E27FC236}">
                <a16:creationId xmlns:a16="http://schemas.microsoft.com/office/drawing/2014/main" id="{41E939D5-C801-4CAE-A750-97DA267A06F5}"/>
              </a:ext>
            </a:extLst>
          </p:cNvPr>
          <p:cNvSpPr/>
          <p:nvPr/>
        </p:nvSpPr>
        <p:spPr>
          <a:xfrm>
            <a:off x="1224570" y="-773"/>
            <a:ext cx="888523" cy="2024781"/>
          </a:xfrm>
          <a:prstGeom prst="roundRect">
            <a:avLst>
              <a:gd name="adj" fmla="val 0"/>
            </a:avLst>
          </a:prstGeom>
          <a:solidFill>
            <a:srgbClr val="3B9185"/>
          </a:solidFill>
          <a:ln w="76200">
            <a:noFill/>
          </a:ln>
          <a:effectLst>
            <a:outerShdw blurRad="304800" dist="25400" sx="101000" sy="101000" algn="ctr" rotWithShape="0">
              <a:schemeClr val="bg1">
                <a:lumMod val="75000"/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pc="600" dirty="0">
              <a:solidFill>
                <a:srgbClr val="03458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97">
            <a:extLst>
              <a:ext uri="{FF2B5EF4-FFF2-40B4-BE49-F238E27FC236}">
                <a16:creationId xmlns:a16="http://schemas.microsoft.com/office/drawing/2014/main" id="{17D8B38C-758D-4D30-97B3-2B352DF72175}"/>
              </a:ext>
            </a:extLst>
          </p:cNvPr>
          <p:cNvSpPr/>
          <p:nvPr/>
        </p:nvSpPr>
        <p:spPr>
          <a:xfrm>
            <a:off x="10112784" y="4832191"/>
            <a:ext cx="888523" cy="2024781"/>
          </a:xfrm>
          <a:prstGeom prst="roundRect">
            <a:avLst>
              <a:gd name="adj" fmla="val 0"/>
            </a:avLst>
          </a:prstGeom>
          <a:solidFill>
            <a:srgbClr val="3B9185"/>
          </a:solidFill>
          <a:ln w="76200">
            <a:noFill/>
          </a:ln>
          <a:effectLst>
            <a:outerShdw blurRad="304800" dist="25400" sx="101000" sy="101000" algn="ctr" rotWithShape="0">
              <a:schemeClr val="bg1">
                <a:lumMod val="75000"/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pc="600" dirty="0">
              <a:solidFill>
                <a:srgbClr val="03458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6F079016-24AB-4A61-ADAB-511A3CFFE2C9}"/>
              </a:ext>
            </a:extLst>
          </p:cNvPr>
          <p:cNvSpPr/>
          <p:nvPr/>
        </p:nvSpPr>
        <p:spPr>
          <a:xfrm>
            <a:off x="10070181" y="34823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0A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rgbClr val="475574"/>
                </a:solidFill>
              </a:rPr>
              <a:t>TRANH 2</a:t>
            </a:r>
            <a:endParaRPr lang="ko-KR" altLang="en-US" sz="2700" dirty="0">
              <a:solidFill>
                <a:srgbClr val="47557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BD3C13-178A-416B-8A5D-9F6174F33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493" y="1109807"/>
            <a:ext cx="4106302" cy="2676138"/>
          </a:xfrm>
          <a:prstGeom prst="rect">
            <a:avLst/>
          </a:prstGeom>
        </p:spPr>
      </p:pic>
      <p:sp>
        <p:nvSpPr>
          <p:cNvPr id="16" name="30">
            <a:extLst>
              <a:ext uri="{FF2B5EF4-FFF2-40B4-BE49-F238E27FC236}">
                <a16:creationId xmlns:a16="http://schemas.microsoft.com/office/drawing/2014/main" id="{3950D7A5-6867-4C36-9696-BE04FC5BE898}"/>
              </a:ext>
            </a:extLst>
          </p:cNvPr>
          <p:cNvSpPr txBox="1"/>
          <p:nvPr/>
        </p:nvSpPr>
        <p:spPr>
          <a:xfrm>
            <a:off x="1804033" y="4060200"/>
            <a:ext cx="8728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thích đọc 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85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">
            <a:extLst>
              <a:ext uri="{FF2B5EF4-FFF2-40B4-BE49-F238E27FC236}">
                <a16:creationId xmlns:a16="http://schemas.microsoft.com/office/drawing/2014/main" id="{B3134798-4945-4976-888A-E6C1974577C6}"/>
              </a:ext>
            </a:extLst>
          </p:cNvPr>
          <p:cNvSpPr/>
          <p:nvPr/>
        </p:nvSpPr>
        <p:spPr>
          <a:xfrm>
            <a:off x="1659835" y="1047234"/>
            <a:ext cx="8891619" cy="476353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  <a:effectLst>
            <a:outerShdw blurRad="304800" dist="25400" sx="101000" sy="101000" algn="ctr" rotWithShape="0">
              <a:schemeClr val="bg1">
                <a:lumMod val="75000"/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pc="600" dirty="0">
              <a:solidFill>
                <a:srgbClr val="03458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92">
            <a:extLst>
              <a:ext uri="{FF2B5EF4-FFF2-40B4-BE49-F238E27FC236}">
                <a16:creationId xmlns:a16="http://schemas.microsoft.com/office/drawing/2014/main" id="{41E939D5-C801-4CAE-A750-97DA267A06F5}"/>
              </a:ext>
            </a:extLst>
          </p:cNvPr>
          <p:cNvSpPr/>
          <p:nvPr/>
        </p:nvSpPr>
        <p:spPr>
          <a:xfrm>
            <a:off x="1224570" y="-773"/>
            <a:ext cx="888523" cy="2024781"/>
          </a:xfrm>
          <a:prstGeom prst="roundRect">
            <a:avLst>
              <a:gd name="adj" fmla="val 0"/>
            </a:avLst>
          </a:prstGeom>
          <a:solidFill>
            <a:srgbClr val="3B9185"/>
          </a:solidFill>
          <a:ln w="76200">
            <a:noFill/>
          </a:ln>
          <a:effectLst>
            <a:outerShdw blurRad="304800" dist="25400" sx="101000" sy="101000" algn="ctr" rotWithShape="0">
              <a:schemeClr val="bg1">
                <a:lumMod val="75000"/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pc="600" dirty="0">
              <a:solidFill>
                <a:srgbClr val="03458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97">
            <a:extLst>
              <a:ext uri="{FF2B5EF4-FFF2-40B4-BE49-F238E27FC236}">
                <a16:creationId xmlns:a16="http://schemas.microsoft.com/office/drawing/2014/main" id="{17D8B38C-758D-4D30-97B3-2B352DF72175}"/>
              </a:ext>
            </a:extLst>
          </p:cNvPr>
          <p:cNvSpPr/>
          <p:nvPr/>
        </p:nvSpPr>
        <p:spPr>
          <a:xfrm>
            <a:off x="10112784" y="4832191"/>
            <a:ext cx="888523" cy="2024781"/>
          </a:xfrm>
          <a:prstGeom prst="roundRect">
            <a:avLst>
              <a:gd name="adj" fmla="val 0"/>
            </a:avLst>
          </a:prstGeom>
          <a:solidFill>
            <a:srgbClr val="3B9185"/>
          </a:solidFill>
          <a:ln w="76200">
            <a:noFill/>
          </a:ln>
          <a:effectLst>
            <a:outerShdw blurRad="304800" dist="25400" sx="101000" sy="101000" algn="ctr" rotWithShape="0">
              <a:schemeClr val="bg1">
                <a:lumMod val="75000"/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pc="600" dirty="0">
              <a:solidFill>
                <a:srgbClr val="03458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6F079016-24AB-4A61-ADAB-511A3CFFE2C9}"/>
              </a:ext>
            </a:extLst>
          </p:cNvPr>
          <p:cNvSpPr/>
          <p:nvPr/>
        </p:nvSpPr>
        <p:spPr>
          <a:xfrm>
            <a:off x="10070181" y="34823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0A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rgbClr val="475574"/>
                </a:solidFill>
              </a:rPr>
              <a:t>TRANH 3</a:t>
            </a:r>
            <a:endParaRPr lang="ko-KR" altLang="en-US" sz="2700" dirty="0">
              <a:solidFill>
                <a:srgbClr val="47557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BD3C13-178A-416B-8A5D-9F6174F33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9948" y="1109807"/>
            <a:ext cx="3771391" cy="267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">
            <a:extLst>
              <a:ext uri="{FF2B5EF4-FFF2-40B4-BE49-F238E27FC236}">
                <a16:creationId xmlns:a16="http://schemas.microsoft.com/office/drawing/2014/main" id="{B3134798-4945-4976-888A-E6C1974577C6}"/>
              </a:ext>
            </a:extLst>
          </p:cNvPr>
          <p:cNvSpPr/>
          <p:nvPr/>
        </p:nvSpPr>
        <p:spPr>
          <a:xfrm>
            <a:off x="1659835" y="1047234"/>
            <a:ext cx="8891619" cy="476353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  <a:effectLst>
            <a:outerShdw blurRad="304800" dist="25400" sx="101000" sy="101000" algn="ctr" rotWithShape="0">
              <a:schemeClr val="bg1">
                <a:lumMod val="75000"/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pc="600" dirty="0">
              <a:solidFill>
                <a:srgbClr val="03458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92">
            <a:extLst>
              <a:ext uri="{FF2B5EF4-FFF2-40B4-BE49-F238E27FC236}">
                <a16:creationId xmlns:a16="http://schemas.microsoft.com/office/drawing/2014/main" id="{41E939D5-C801-4CAE-A750-97DA267A06F5}"/>
              </a:ext>
            </a:extLst>
          </p:cNvPr>
          <p:cNvSpPr/>
          <p:nvPr/>
        </p:nvSpPr>
        <p:spPr>
          <a:xfrm>
            <a:off x="1224570" y="-773"/>
            <a:ext cx="888523" cy="2024781"/>
          </a:xfrm>
          <a:prstGeom prst="roundRect">
            <a:avLst>
              <a:gd name="adj" fmla="val 0"/>
            </a:avLst>
          </a:prstGeom>
          <a:solidFill>
            <a:srgbClr val="3B9185"/>
          </a:solidFill>
          <a:ln w="76200">
            <a:noFill/>
          </a:ln>
          <a:effectLst>
            <a:outerShdw blurRad="304800" dist="25400" sx="101000" sy="101000" algn="ctr" rotWithShape="0">
              <a:schemeClr val="bg1">
                <a:lumMod val="75000"/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pc="600" dirty="0">
              <a:solidFill>
                <a:srgbClr val="03458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97">
            <a:extLst>
              <a:ext uri="{FF2B5EF4-FFF2-40B4-BE49-F238E27FC236}">
                <a16:creationId xmlns:a16="http://schemas.microsoft.com/office/drawing/2014/main" id="{17D8B38C-758D-4D30-97B3-2B352DF72175}"/>
              </a:ext>
            </a:extLst>
          </p:cNvPr>
          <p:cNvSpPr/>
          <p:nvPr/>
        </p:nvSpPr>
        <p:spPr>
          <a:xfrm>
            <a:off x="10112784" y="4832191"/>
            <a:ext cx="888523" cy="2024781"/>
          </a:xfrm>
          <a:prstGeom prst="roundRect">
            <a:avLst>
              <a:gd name="adj" fmla="val 0"/>
            </a:avLst>
          </a:prstGeom>
          <a:solidFill>
            <a:srgbClr val="3B9185"/>
          </a:solidFill>
          <a:ln w="76200">
            <a:noFill/>
          </a:ln>
          <a:effectLst>
            <a:outerShdw blurRad="304800" dist="25400" sx="101000" sy="101000" algn="ctr" rotWithShape="0">
              <a:schemeClr val="bg1">
                <a:lumMod val="75000"/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pc="600" dirty="0">
              <a:solidFill>
                <a:srgbClr val="03458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6F079016-24AB-4A61-ADAB-511A3CFFE2C9}"/>
              </a:ext>
            </a:extLst>
          </p:cNvPr>
          <p:cNvSpPr/>
          <p:nvPr/>
        </p:nvSpPr>
        <p:spPr>
          <a:xfrm>
            <a:off x="10070181" y="34823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0A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rgbClr val="475574"/>
                </a:solidFill>
              </a:rPr>
              <a:t>TRANH 4</a:t>
            </a:r>
            <a:endParaRPr lang="ko-KR" altLang="en-US" sz="2700" dirty="0">
              <a:solidFill>
                <a:srgbClr val="47557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BD3C13-178A-416B-8A5D-9F6174F33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4784" y="1109807"/>
            <a:ext cx="3601719" cy="267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A7B44A-721D-4A31-B68F-8FE55408FC8C}"/>
              </a:ext>
            </a:extLst>
          </p:cNvPr>
          <p:cNvSpPr txBox="1"/>
          <p:nvPr/>
        </p:nvSpPr>
        <p:spPr>
          <a:xfrm>
            <a:off x="635102" y="663206"/>
            <a:ext cx="1253033" cy="24974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9900" b="1" dirty="0">
                <a:solidFill>
                  <a:srgbClr val="CBEC8B"/>
                </a:solidFill>
              </a:rPr>
              <a:t>CHỦ ĐỀ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402AA-7286-41A1-96F5-70E21743F908}"/>
              </a:ext>
            </a:extLst>
          </p:cNvPr>
          <p:cNvSpPr txBox="1"/>
          <p:nvPr/>
        </p:nvSpPr>
        <p:spPr>
          <a:xfrm>
            <a:off x="1021472" y="699749"/>
            <a:ext cx="480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BEC8B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6" name="8">
            <a:extLst>
              <a:ext uri="{FF2B5EF4-FFF2-40B4-BE49-F238E27FC236}">
                <a16:creationId xmlns:a16="http://schemas.microsoft.com/office/drawing/2014/main" id="{11E0595E-CA64-43EA-9558-EB5B8E886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1" t="13836" r="2340" b="3536"/>
          <a:stretch>
            <a:fillRect/>
          </a:stretch>
        </p:blipFill>
        <p:spPr>
          <a:xfrm flipH="1">
            <a:off x="163328" y="4609188"/>
            <a:ext cx="1563872" cy="2205461"/>
          </a:xfrm>
          <a:prstGeom prst="rect">
            <a:avLst/>
          </a:prstGeom>
        </p:spPr>
      </p:pic>
      <p:grpSp>
        <p:nvGrpSpPr>
          <p:cNvPr id="7" name="14">
            <a:extLst>
              <a:ext uri="{FF2B5EF4-FFF2-40B4-BE49-F238E27FC236}">
                <a16:creationId xmlns:a16="http://schemas.microsoft.com/office/drawing/2014/main" id="{30FFF268-D7FD-4F89-B77C-44714A387097}"/>
              </a:ext>
            </a:extLst>
          </p:cNvPr>
          <p:cNvGrpSpPr/>
          <p:nvPr/>
        </p:nvGrpSpPr>
        <p:grpSpPr>
          <a:xfrm>
            <a:off x="9362192" y="4720548"/>
            <a:ext cx="2834587" cy="2214313"/>
            <a:chOff x="7335072" y="2956015"/>
            <a:chExt cx="5111893" cy="3993291"/>
          </a:xfrm>
        </p:grpSpPr>
        <p:pic>
          <p:nvPicPr>
            <p:cNvPr id="8" name="11">
              <a:extLst>
                <a:ext uri="{FF2B5EF4-FFF2-40B4-BE49-F238E27FC236}">
                  <a16:creationId xmlns:a16="http://schemas.microsoft.com/office/drawing/2014/main" id="{0AE87AB0-BB4A-40DE-9C54-E168196DD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72" y="2956015"/>
              <a:ext cx="5111893" cy="3993291"/>
            </a:xfrm>
            <a:prstGeom prst="rect">
              <a:avLst/>
            </a:prstGeom>
          </p:spPr>
        </p:pic>
        <p:pic>
          <p:nvPicPr>
            <p:cNvPr id="9" name="12">
              <a:extLst>
                <a:ext uri="{FF2B5EF4-FFF2-40B4-BE49-F238E27FC236}">
                  <a16:creationId xmlns:a16="http://schemas.microsoft.com/office/drawing/2014/main" id="{446066B8-5CBD-4AB8-9642-8393346214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4" t="6700" r="53507" b="61752"/>
            <a:stretch>
              <a:fillRect/>
            </a:stretch>
          </p:blipFill>
          <p:spPr>
            <a:xfrm>
              <a:off x="10210210" y="3405440"/>
              <a:ext cx="900242" cy="1338413"/>
            </a:xfrm>
            <a:prstGeom prst="rect">
              <a:avLst/>
            </a:prstGeom>
          </p:spPr>
        </p:pic>
      </p:grpSp>
      <p:pic>
        <p:nvPicPr>
          <p:cNvPr id="10" name="16">
            <a:extLst>
              <a:ext uri="{FF2B5EF4-FFF2-40B4-BE49-F238E27FC236}">
                <a16:creationId xmlns:a16="http://schemas.microsoft.com/office/drawing/2014/main" id="{335FD4BE-5884-4AC1-9845-1846FD3B8D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51206" r="68211" b="25883"/>
          <a:stretch>
            <a:fillRect/>
          </a:stretch>
        </p:blipFill>
        <p:spPr>
          <a:xfrm>
            <a:off x="8999674" y="5507916"/>
            <a:ext cx="532094" cy="843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F6A9E7-D685-4F87-B55F-550AF5635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06" y="2667783"/>
            <a:ext cx="10559187" cy="20179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2E5C42-8D0C-4510-BF2B-7610438B1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1349" y="17430"/>
            <a:ext cx="9169179" cy="2005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5161138" y="4538742"/>
            <a:ext cx="1869722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000" b="1" kern="0" dirty="0">
                <a:solidFill>
                  <a:srgbClr val="3B9185"/>
                </a:solidFill>
                <a:cs typeface="Arial"/>
                <a:sym typeface="Arial"/>
              </a:rPr>
              <a:t>TIẾT </a:t>
            </a:r>
            <a:r>
              <a:rPr lang="en-US" sz="4000" b="1" kern="0" dirty="0">
                <a:solidFill>
                  <a:srgbClr val="3B9185"/>
                </a:solidFill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12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170</TotalTime>
  <Words>212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.VnArial</vt:lpstr>
      <vt:lpstr>Arial</vt:lpstr>
      <vt:lpstr>Arial Black</vt:lpstr>
      <vt:lpstr>Arial-Rounded</vt:lpstr>
      <vt:lpstr>Calibri</vt:lpstr>
      <vt:lpstr>Calibri Light</vt:lpstr>
      <vt:lpstr>HP001 5 hàng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Le Chi</cp:lastModifiedBy>
  <cp:revision>103</cp:revision>
  <dcterms:created xsi:type="dcterms:W3CDTF">2021-08-06T07:04:41Z</dcterms:created>
  <dcterms:modified xsi:type="dcterms:W3CDTF">2024-01-16T02:45:01Z</dcterms:modified>
  <cp:category>9Slide.vn</cp:category>
</cp:coreProperties>
</file>