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99" r:id="rId4"/>
    <p:sldId id="297" r:id="rId5"/>
    <p:sldId id="259" r:id="rId6"/>
    <p:sldId id="291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87" r:id="rId16"/>
    <p:sldId id="288" r:id="rId17"/>
    <p:sldId id="289" r:id="rId18"/>
    <p:sldId id="290" r:id="rId19"/>
    <p:sldId id="2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i Xuan Van" initials="NTXV" lastIdx="1" clrIdx="0">
    <p:extLst>
      <p:ext uri="{19B8F6BF-5375-455C-9EA6-DF929625EA0E}">
        <p15:presenceInfo xmlns:p15="http://schemas.microsoft.com/office/powerpoint/2012/main" xmlns="" userId="Nguyen Thi Xuan V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>
        <p:scale>
          <a:sx n="81" d="100"/>
          <a:sy n="81" d="100"/>
        </p:scale>
        <p:origin x="-17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AD008-5D89-4D31-B2E3-55D52732A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8D4DF0E-B91B-496E-82DB-F06731F91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76AB60-679E-40E8-8E45-0253D6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A83054-E87C-458B-9DBD-0F35DE9BB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607D15-3A5F-4548-817C-F612D479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3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3DDE7F-0A9E-4059-A0DB-92382315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F52BACF-8570-492E-AC67-10D88126F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B19C26-A49D-4EDD-90B1-6E81519B9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5A5E2F-3D80-4FFC-BE0B-42B2BFB4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F798D3-9D22-4B97-B8AC-8D8A58C7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41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D3C470B-9A99-4324-BAB7-E966A35CA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B7F6845-4C8A-4B6F-B6CB-93821BE7C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566870-2EAC-43CD-866A-CC421F14E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7420AB-8AF5-4B0E-9A6D-266F7877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4E8B92-8443-4684-BDD0-026FDDD0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80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DC567-36E4-495F-BD4A-500787DB3D2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96165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3C6A3-C16D-4CF2-8E69-9E20C0DF10D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25120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FF832-F030-43C2-8A83-FABABA0A2F9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94045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00099-B12B-41B8-A6B8-B8BF6B255AF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94616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756CC-F8B8-4E39-8FCD-20E1F8D186D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62742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179B6-145C-4308-B98C-217A5E42084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0303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25E9F-5A8B-4B0F-87A4-687E1C010A4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94741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2ED40-D268-4F3B-8A6C-4EFF9EBFFCA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73848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3AEB0F-B1AE-4391-896D-B46D2D1F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0CB133-5E89-401C-A3FE-2946258C4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B6C1CF-EBB1-4400-90BA-357C5E7B2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5322DB-3681-4B0E-B26E-0E5B8AF0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3CF4A0-1ABD-45CA-9BBB-4E672A91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95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2FF61-A23A-42F1-AA5D-CD3307089E5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72295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D595E-2C65-4FE7-9B68-5F6868B9D95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53737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2D637-E05C-4106-A98F-720B58DFFCB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06083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F8C397-223A-423D-9F14-43537F172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4A7E38-2610-43F7-A5BA-C8E04FFE0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8031D2-8B58-4C76-B32F-C63CF27B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0BC5B6-3427-42AB-8339-E238DB0D4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9AC21E-D54D-4B43-9236-5320BEEE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7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FA6775-0037-4EBB-B062-BFB619B3B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1D47AD-5327-400A-8465-7FF8DD17C5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6926510-0B68-4263-9226-874D0038D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D50AA6-8B69-4A7C-882D-3D3D4964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DFF210-7B96-4D1B-8378-B7ED22D75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64F290-CD70-4B68-8388-23005CBDB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14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A6DC0E-E1C6-4A0A-A9EA-90D6734B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D4762E-B7D7-4AAE-A35A-3AB03A898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4507F0-6AAA-419D-93A2-298D2742D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CD4421-4CD4-461E-BC9F-A039B807C7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4B5D3FB-F5C0-41EA-8F75-1C2248A82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14361EE-8B51-4F09-A057-B02292147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2749BD-88AA-49A6-AC7C-F0093CD24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B6FB3B0-540F-4278-B21C-DFDFA8B2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6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95D257-D559-4F38-8056-DAFED783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92527C3-1F44-49DB-87F2-AA98F289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25C53C3-E84E-42BF-A04B-16ABDE8D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CB3C867-03FF-4E27-AC19-8D970BED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F41F591-4EC5-417B-BE11-DB742A67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4775141-E3C2-4000-BB4A-5CE5CBFA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0429145-E26F-4D7D-A905-B1F17104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7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445672-354B-4108-A9FA-4DFE692F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749BD1-77CC-43D8-B2B3-8DF45E973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F6E06D-8713-462E-A8B3-40E7406F4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6F0AAE-4261-48AF-B283-205DC0E57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ECB5DB-30DF-4665-9E04-B26C760D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CD56A4-66B4-48F6-80BF-B0024CB0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35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E38D0-D695-4F76-9F0A-1CE30AAA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4148101-7303-430A-83A8-53C66BC4E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3261E3-4FEA-465B-8440-4D67C5D2F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DA6B3B-F3D0-4A37-9283-0755685D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88D960-202A-4B05-BBBD-7B2A63ACD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D1D3BD-CC57-4773-AC82-F72C3AE5F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41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36C968F-8C3D-4C8F-816D-E1CF89FE9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97E151-8C76-409C-8890-76E3E3B6A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0016AE-7FCF-4EFA-A759-1D1E1BC98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1B080-3605-46AC-A486-9C7E071E7B37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2A6616-4A8C-402D-8718-457C4498C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0E1203-FF9D-4E2E-9B53-67441FCCE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2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ề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Bấm để sửa kiểu tiêu đề Bản cái</a:t>
            </a:r>
          </a:p>
        </p:txBody>
      </p:sp>
      <p:sp>
        <p:nvSpPr>
          <p:cNvPr id="1027" name="Chỗ dành sẵn cho Văn bản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Bấm để chỉnh sửa kiểu văn bản của Bản cái</a:t>
            </a:r>
          </a:p>
          <a:p>
            <a:pPr lvl="1"/>
            <a:r>
              <a:rPr lang="vi-VN" altLang="vi-VN" smtClean="0"/>
              <a:t>Mức hai</a:t>
            </a:r>
          </a:p>
          <a:p>
            <a:pPr lvl="2"/>
            <a:r>
              <a:rPr lang="vi-VN" altLang="vi-VN" smtClean="0"/>
              <a:t>Mức ba</a:t>
            </a:r>
          </a:p>
          <a:p>
            <a:pPr lvl="3"/>
            <a:r>
              <a:rPr lang="vi-VN" altLang="vi-VN" smtClean="0"/>
              <a:t>Mức bốn</a:t>
            </a:r>
          </a:p>
          <a:p>
            <a:pPr lvl="4"/>
            <a:r>
              <a:rPr lang="vi-VN" altLang="vi-VN" smtClean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C6FED8-EEDB-4A22-A4DE-7DD60EC33921}" type="slidenum">
              <a:rPr lang="en-US" altLang="vi-V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2114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blinds dir="vert"/>
  </p:transition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4.violet.vn/uploads/blogs/730254/khung_anh_1/023o_500.png">
            <a:extLst>
              <a:ext uri="{FF2B5EF4-FFF2-40B4-BE49-F238E27FC236}">
                <a16:creationId xmlns:a16="http://schemas.microsoft.com/office/drawing/2014/main" xmlns="" id="{C7E6888E-EB54-4DDA-97F1-9DDC8FD0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46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310C89-29D7-43D3-8E9D-3BBF009B8926}"/>
              </a:ext>
            </a:extLst>
          </p:cNvPr>
          <p:cNvSpPr/>
          <p:nvPr/>
        </p:nvSpPr>
        <p:spPr>
          <a:xfrm>
            <a:off x="2543909" y="2767280"/>
            <a:ext cx="64697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ỞI ĐỘNG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26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xmlns="" id="{57CF6030-A10E-4FE4-99C5-D12358ED6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3022600" cy="1259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948769-5B2B-41FA-BF4C-18CA33ABA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t="17114" r="7826" b="61592"/>
          <a:stretch/>
        </p:blipFill>
        <p:spPr>
          <a:xfrm>
            <a:off x="95535" y="2096740"/>
            <a:ext cx="12096465" cy="4113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6DD987-345A-44FC-886C-52C39BF6B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13334" r="76558" b="82487"/>
          <a:stretch/>
        </p:blipFill>
        <p:spPr>
          <a:xfrm>
            <a:off x="300251" y="1445324"/>
            <a:ext cx="1897039" cy="6960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13B1AC74-025B-4685-9672-64EF32C6EAB3}"/>
              </a:ext>
            </a:extLst>
          </p:cNvPr>
          <p:cNvSpPr/>
          <p:nvPr/>
        </p:nvSpPr>
        <p:spPr>
          <a:xfrm>
            <a:off x="4151376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12E7206-0F51-4ECD-985F-98BC85030000}"/>
              </a:ext>
            </a:extLst>
          </p:cNvPr>
          <p:cNvSpPr/>
          <p:nvPr/>
        </p:nvSpPr>
        <p:spPr>
          <a:xfrm>
            <a:off x="4998720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07A5E6-1413-4919-BFAB-C2BC6D850FC3}"/>
              </a:ext>
            </a:extLst>
          </p:cNvPr>
          <p:cNvSpPr/>
          <p:nvPr/>
        </p:nvSpPr>
        <p:spPr>
          <a:xfrm>
            <a:off x="7748015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3996089-CFF8-434D-87B7-055722B01AD3}"/>
              </a:ext>
            </a:extLst>
          </p:cNvPr>
          <p:cNvSpPr/>
          <p:nvPr/>
        </p:nvSpPr>
        <p:spPr>
          <a:xfrm>
            <a:off x="8566881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6576132-5498-49D8-8D2E-729617B174E7}"/>
              </a:ext>
            </a:extLst>
          </p:cNvPr>
          <p:cNvSpPr/>
          <p:nvPr/>
        </p:nvSpPr>
        <p:spPr>
          <a:xfrm>
            <a:off x="3328416" y="3719491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E18F653-9412-45B2-9AA2-16A36D71146D}"/>
              </a:ext>
            </a:extLst>
          </p:cNvPr>
          <p:cNvSpPr/>
          <p:nvPr/>
        </p:nvSpPr>
        <p:spPr>
          <a:xfrm>
            <a:off x="4194048" y="3738796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9FC7536-ADA4-4517-8C88-DD5BA71A5309}"/>
              </a:ext>
            </a:extLst>
          </p:cNvPr>
          <p:cNvSpPr/>
          <p:nvPr/>
        </p:nvSpPr>
        <p:spPr>
          <a:xfrm>
            <a:off x="10247376" y="3738796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AF620D9-B52F-4DF2-8CAD-3FB9B9B2D52C}"/>
              </a:ext>
            </a:extLst>
          </p:cNvPr>
          <p:cNvSpPr/>
          <p:nvPr/>
        </p:nvSpPr>
        <p:spPr>
          <a:xfrm>
            <a:off x="11052048" y="3759890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4D574B3-70FF-42C5-B9E0-A18F691530AC}"/>
              </a:ext>
            </a:extLst>
          </p:cNvPr>
          <p:cNvSpPr/>
          <p:nvPr/>
        </p:nvSpPr>
        <p:spPr>
          <a:xfrm>
            <a:off x="3328416" y="5043987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EEAFA27-7FB5-406E-930C-FAAE766BE127}"/>
              </a:ext>
            </a:extLst>
          </p:cNvPr>
          <p:cNvSpPr/>
          <p:nvPr/>
        </p:nvSpPr>
        <p:spPr>
          <a:xfrm>
            <a:off x="4998720" y="5043987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5A84E74-9256-4EB0-950A-FA30BF8C46AB}"/>
              </a:ext>
            </a:extLst>
          </p:cNvPr>
          <p:cNvSpPr/>
          <p:nvPr/>
        </p:nvSpPr>
        <p:spPr>
          <a:xfrm>
            <a:off x="8640035" y="5046221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A34E5FC-93C7-4BE0-93FB-D77AC2FD3BF9}"/>
              </a:ext>
            </a:extLst>
          </p:cNvPr>
          <p:cNvSpPr/>
          <p:nvPr/>
        </p:nvSpPr>
        <p:spPr>
          <a:xfrm>
            <a:off x="10302242" y="5094703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63612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50D9411B-DED3-46D6-802E-2BC206C44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3022600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369380-F018-4B4F-9389-ABECD6720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" t="39200" r="59149" b="55986"/>
          <a:stretch/>
        </p:blipFill>
        <p:spPr>
          <a:xfrm>
            <a:off x="192775" y="1445324"/>
            <a:ext cx="6573785" cy="986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F2AF35-289F-470A-9BAB-CBBDFC16C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69" y="2432304"/>
            <a:ext cx="9073661" cy="4425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806DDF-189F-4E17-9872-063B3627BCC6}"/>
              </a:ext>
            </a:extLst>
          </p:cNvPr>
          <p:cNvSpPr/>
          <p:nvPr/>
        </p:nvSpPr>
        <p:spPr>
          <a:xfrm>
            <a:off x="7939449" y="1978764"/>
            <a:ext cx="2596896" cy="1252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7E4B03C-9AC9-4ACD-AB58-DD9888A2FB3E}"/>
              </a:ext>
            </a:extLst>
          </p:cNvPr>
          <p:cNvSpPr/>
          <p:nvPr/>
        </p:nvSpPr>
        <p:spPr>
          <a:xfrm>
            <a:off x="7419366" y="1004576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8DB3CF0-2443-4267-80A5-B982F2887C7A}"/>
              </a:ext>
            </a:extLst>
          </p:cNvPr>
          <p:cNvSpPr/>
          <p:nvPr/>
        </p:nvSpPr>
        <p:spPr>
          <a:xfrm>
            <a:off x="6874977" y="1470042"/>
            <a:ext cx="3767328" cy="98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BA9902C-432C-46EE-BDD0-B531481FD8DB}"/>
              </a:ext>
            </a:extLst>
          </p:cNvPr>
          <p:cNvSpPr/>
          <p:nvPr/>
        </p:nvSpPr>
        <p:spPr>
          <a:xfrm>
            <a:off x="7577797" y="2942231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0DA39E-84BD-441A-9672-7339386262D2}"/>
              </a:ext>
            </a:extLst>
          </p:cNvPr>
          <p:cNvSpPr/>
          <p:nvPr/>
        </p:nvSpPr>
        <p:spPr>
          <a:xfrm>
            <a:off x="8151737" y="3573182"/>
            <a:ext cx="2619447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D132A66-7FAA-48EF-B9F0-93D810D8F4F4}"/>
              </a:ext>
            </a:extLst>
          </p:cNvPr>
          <p:cNvSpPr/>
          <p:nvPr/>
        </p:nvSpPr>
        <p:spPr>
          <a:xfrm>
            <a:off x="7718474" y="4151704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BDADF47-4B6C-4204-A00E-C11001336E71}"/>
              </a:ext>
            </a:extLst>
          </p:cNvPr>
          <p:cNvSpPr/>
          <p:nvPr/>
        </p:nvSpPr>
        <p:spPr>
          <a:xfrm>
            <a:off x="7829674" y="4882360"/>
            <a:ext cx="3897593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70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175D8D-5FE0-4A8A-A641-55A956577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F990DAF-060D-4CC7-839D-5335CE642382}"/>
              </a:ext>
            </a:extLst>
          </p:cNvPr>
          <p:cNvSpPr/>
          <p:nvPr/>
        </p:nvSpPr>
        <p:spPr>
          <a:xfrm>
            <a:off x="2917886" y="524386"/>
            <a:ext cx="63562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B0CBA49-2A51-4817-A50E-6184493B4258}"/>
              </a:ext>
            </a:extLst>
          </p:cNvPr>
          <p:cNvGrpSpPr/>
          <p:nvPr/>
        </p:nvGrpSpPr>
        <p:grpSpPr>
          <a:xfrm>
            <a:off x="832513" y="1528549"/>
            <a:ext cx="11027391" cy="5070144"/>
            <a:chOff x="832513" y="1528549"/>
            <a:chExt cx="11027391" cy="507014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CBB81671-C47C-443C-9E92-8E7B06F26E8B}"/>
                </a:ext>
              </a:extLst>
            </p:cNvPr>
            <p:cNvSpPr/>
            <p:nvPr/>
          </p:nvSpPr>
          <p:spPr>
            <a:xfrm>
              <a:off x="832513" y="1528549"/>
              <a:ext cx="11027391" cy="507014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i: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phất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xắc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   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xắc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43A00F7-331E-4E70-9D02-C129A6DC3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79" t="9552" r="12875" b="81134"/>
            <a:stretch/>
          </p:blipFill>
          <p:spPr>
            <a:xfrm>
              <a:off x="6250674" y="2912441"/>
              <a:ext cx="668741" cy="63873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0A6B48E1-D7E1-4C85-9B80-62F83080D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34" t="24410" r="51893" b="72407"/>
            <a:stretch/>
          </p:blipFill>
          <p:spPr>
            <a:xfrm>
              <a:off x="4362734" y="3968087"/>
              <a:ext cx="727881" cy="67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453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69413A-B8A9-4FD5-9E3E-07283E916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8AC87A-8F8A-46D0-B352-8F3F26ADE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35" b="92857" l="10677" r="83333">
                        <a14:foregroundMark x1="40451" y1="37131" x2="51042" y2="49877"/>
                        <a14:foregroundMark x1="34462" y1="42549" x2="48785" y2="53756"/>
                        <a14:foregroundMark x1="20747" y1="87623" x2="33333" y2="70690"/>
                        <a14:foregroundMark x1="20833" y1="88116" x2="32552" y2="89286"/>
                        <a14:foregroundMark x1="21701" y1="91749" x2="32118" y2="76970"/>
                        <a14:foregroundMark x1="13455" y1="78756" x2="37240" y2="85160"/>
                        <a14:foregroundMark x1="16927" y1="72475" x2="35764" y2="87746"/>
                        <a14:foregroundMark x1="14497" y1="73522" x2="23090" y2="83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7" t="32039" r="15400" b="7264"/>
          <a:stretch/>
        </p:blipFill>
        <p:spPr>
          <a:xfrm>
            <a:off x="95534" y="117232"/>
            <a:ext cx="11791665" cy="669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8A98444B-1FC9-4DC3-B8E3-03D25226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08FADA75-7BCF-4D38-B095-F45155E45996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0FB49666-A741-49CD-A536-F90D5353DB15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F61F9A2A-9BA7-4731-BA84-C02DC9ECF2F0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6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AB519C-CFE6-4341-8B02-6C1355E288F7}"/>
              </a:ext>
            </a:extLst>
          </p:cNvPr>
          <p:cNvSpPr txBox="1"/>
          <p:nvPr/>
        </p:nvSpPr>
        <p:spPr>
          <a:xfrm>
            <a:off x="3576220" y="3496831"/>
            <a:ext cx="5039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</a:t>
            </a:r>
          </a:p>
        </p:txBody>
      </p:sp>
    </p:spTree>
    <p:extLst>
      <p:ext uri="{BB962C8B-B14F-4D97-AF65-F5344CB8AC3E}">
        <p14:creationId xmlns:p14="http://schemas.microsoft.com/office/powerpoint/2010/main" val="414248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D26FD70D-6FED-42D3-B1C4-1D1EBBF8E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EBD8A7-BCD3-4914-A6E2-5B2AF14B19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13532" r="77680" b="82687"/>
          <a:stretch/>
        </p:blipFill>
        <p:spPr>
          <a:xfrm>
            <a:off x="368490" y="1445324"/>
            <a:ext cx="2020238" cy="642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9CB037-73E6-4195-8F1D-9F80676C13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42" t="17910" r="13717" b="30149"/>
          <a:stretch/>
        </p:blipFill>
        <p:spPr>
          <a:xfrm>
            <a:off x="1241947" y="1987674"/>
            <a:ext cx="10153933" cy="48586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E046CCA-3702-4BF2-B308-2786DC77FC66}"/>
              </a:ext>
            </a:extLst>
          </p:cNvPr>
          <p:cNvSpPr/>
          <p:nvPr/>
        </p:nvSpPr>
        <p:spPr>
          <a:xfrm>
            <a:off x="4353636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0785C7C-04E3-4C6E-98AC-467DE9FF32D6}"/>
              </a:ext>
            </a:extLst>
          </p:cNvPr>
          <p:cNvSpPr/>
          <p:nvPr/>
        </p:nvSpPr>
        <p:spPr>
          <a:xfrm>
            <a:off x="5390866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48E058F-E655-48CE-96A4-27B6B6FD60E8}"/>
              </a:ext>
            </a:extLst>
          </p:cNvPr>
          <p:cNvSpPr/>
          <p:nvPr/>
        </p:nvSpPr>
        <p:spPr>
          <a:xfrm>
            <a:off x="6428096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2C8F789-448F-455F-A678-E8B904A5DA70}"/>
              </a:ext>
            </a:extLst>
          </p:cNvPr>
          <p:cNvSpPr/>
          <p:nvPr/>
        </p:nvSpPr>
        <p:spPr>
          <a:xfrm>
            <a:off x="7356143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21034BD-04AB-4386-B19A-25F9E1556EBA}"/>
              </a:ext>
            </a:extLst>
          </p:cNvPr>
          <p:cNvSpPr/>
          <p:nvPr/>
        </p:nvSpPr>
        <p:spPr>
          <a:xfrm>
            <a:off x="4353636" y="5363570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F545F8F-A9C4-46B8-9E84-ED142B083098}"/>
              </a:ext>
            </a:extLst>
          </p:cNvPr>
          <p:cNvSpPr/>
          <p:nvPr/>
        </p:nvSpPr>
        <p:spPr>
          <a:xfrm>
            <a:off x="5390866" y="5363570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647BB32-191B-4908-99FC-EF1162B7F487}"/>
              </a:ext>
            </a:extLst>
          </p:cNvPr>
          <p:cNvSpPr/>
          <p:nvPr/>
        </p:nvSpPr>
        <p:spPr>
          <a:xfrm>
            <a:off x="6428095" y="5363570"/>
            <a:ext cx="928047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B23880-27A3-46EB-9ABA-CF7F68F3AF85}"/>
              </a:ext>
            </a:extLst>
          </p:cNvPr>
          <p:cNvSpPr/>
          <p:nvPr/>
        </p:nvSpPr>
        <p:spPr>
          <a:xfrm>
            <a:off x="7356143" y="5363570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66BC052-8749-4BCB-A6E0-BF3BC86C5FE4}"/>
              </a:ext>
            </a:extLst>
          </p:cNvPr>
          <p:cNvSpPr/>
          <p:nvPr/>
        </p:nvSpPr>
        <p:spPr>
          <a:xfrm>
            <a:off x="4353636" y="5852046"/>
            <a:ext cx="1037230" cy="483927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9377640-1B52-4A20-9905-4784638BAA0A}"/>
              </a:ext>
            </a:extLst>
          </p:cNvPr>
          <p:cNvSpPr/>
          <p:nvPr/>
        </p:nvSpPr>
        <p:spPr>
          <a:xfrm>
            <a:off x="5390866" y="5852046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65127F6-0645-4AF0-BF93-06EA99BCCFF9}"/>
              </a:ext>
            </a:extLst>
          </p:cNvPr>
          <p:cNvSpPr/>
          <p:nvPr/>
        </p:nvSpPr>
        <p:spPr>
          <a:xfrm>
            <a:off x="6428096" y="5829016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691F4E7-09A9-4B9A-B619-630E64AA3C40}"/>
              </a:ext>
            </a:extLst>
          </p:cNvPr>
          <p:cNvSpPr/>
          <p:nvPr/>
        </p:nvSpPr>
        <p:spPr>
          <a:xfrm>
            <a:off x="7356143" y="5852046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</p:txBody>
      </p:sp>
    </p:spTree>
    <p:extLst>
      <p:ext uri="{BB962C8B-B14F-4D97-AF65-F5344CB8AC3E}">
        <p14:creationId xmlns:p14="http://schemas.microsoft.com/office/powerpoint/2010/main" val="39125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37E92225-7D6F-42C2-8B4C-2C6CAA521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6B0531-523E-497F-9A02-C485657FD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75622" r="10351" b="10249"/>
          <a:stretch/>
        </p:blipFill>
        <p:spPr>
          <a:xfrm>
            <a:off x="600501" y="2224585"/>
            <a:ext cx="10249469" cy="4448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ABA761-84DE-4438-9DB0-49DCADA1A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58508" r="76278" b="37114"/>
          <a:stretch/>
        </p:blipFill>
        <p:spPr>
          <a:xfrm>
            <a:off x="600501" y="1445324"/>
            <a:ext cx="1555845" cy="65643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9CC63A4-8198-4BEF-AD1B-C5814C781DD9}"/>
              </a:ext>
            </a:extLst>
          </p:cNvPr>
          <p:cNvSpPr/>
          <p:nvPr/>
        </p:nvSpPr>
        <p:spPr>
          <a:xfrm>
            <a:off x="600502" y="2470245"/>
            <a:ext cx="832514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42452DB-4412-4248-9C1C-46792D0CBF5B}"/>
              </a:ext>
            </a:extLst>
          </p:cNvPr>
          <p:cNvSpPr/>
          <p:nvPr/>
        </p:nvSpPr>
        <p:spPr>
          <a:xfrm>
            <a:off x="600503" y="3788592"/>
            <a:ext cx="832514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A5A1BFA-B509-46D7-8D68-6F34120C2DEA}"/>
              </a:ext>
            </a:extLst>
          </p:cNvPr>
          <p:cNvSpPr/>
          <p:nvPr/>
        </p:nvSpPr>
        <p:spPr>
          <a:xfrm>
            <a:off x="600502" y="5033599"/>
            <a:ext cx="832514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FC5030F-F4D8-41DE-9F71-39A7E05107EA}"/>
              </a:ext>
            </a:extLst>
          </p:cNvPr>
          <p:cNvSpPr/>
          <p:nvPr/>
        </p:nvSpPr>
        <p:spPr>
          <a:xfrm>
            <a:off x="7085463" y="2470245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F4EBF75-9F52-4595-BB43-E87464DEB66C}"/>
              </a:ext>
            </a:extLst>
          </p:cNvPr>
          <p:cNvSpPr/>
          <p:nvPr/>
        </p:nvSpPr>
        <p:spPr>
          <a:xfrm>
            <a:off x="8967716" y="2470244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B632761-ED64-4B34-B5C3-06CC36137296}"/>
              </a:ext>
            </a:extLst>
          </p:cNvPr>
          <p:cNvSpPr/>
          <p:nvPr/>
        </p:nvSpPr>
        <p:spPr>
          <a:xfrm>
            <a:off x="7099110" y="3747648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3EB5BF1-BE40-4BCE-9936-C706AE54BA0D}"/>
              </a:ext>
            </a:extLst>
          </p:cNvPr>
          <p:cNvSpPr/>
          <p:nvPr/>
        </p:nvSpPr>
        <p:spPr>
          <a:xfrm>
            <a:off x="8955205" y="3693056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8BB8FFC-FBA3-4C42-8BC3-E0B321FF4670}"/>
              </a:ext>
            </a:extLst>
          </p:cNvPr>
          <p:cNvSpPr/>
          <p:nvPr/>
        </p:nvSpPr>
        <p:spPr>
          <a:xfrm>
            <a:off x="7099110" y="5025051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FA58ED7-E465-4C24-B04C-B738B7283753}"/>
              </a:ext>
            </a:extLst>
          </p:cNvPr>
          <p:cNvSpPr/>
          <p:nvPr/>
        </p:nvSpPr>
        <p:spPr>
          <a:xfrm>
            <a:off x="8955204" y="5127729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0340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389485-37DA-452F-A701-C9C2CEEBA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8D58AF-6D70-4E63-BCC4-99985D05B2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17114" r="29427" b="62985"/>
          <a:stretch/>
        </p:blipFill>
        <p:spPr>
          <a:xfrm>
            <a:off x="866632" y="1835624"/>
            <a:ext cx="10556543" cy="47630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6FEDAA-0EB8-4F65-9D99-5580DAB12A20}"/>
              </a:ext>
            </a:extLst>
          </p:cNvPr>
          <p:cNvSpPr/>
          <p:nvPr/>
        </p:nvSpPr>
        <p:spPr>
          <a:xfrm>
            <a:off x="3338995" y="464276"/>
            <a:ext cx="5514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CÁNH CỤT CÂU CÁ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20AB17D-26AC-48F8-B979-AFC8F44B5018}"/>
              </a:ext>
            </a:extLst>
          </p:cNvPr>
          <p:cNvGrpSpPr/>
          <p:nvPr/>
        </p:nvGrpSpPr>
        <p:grpSpPr>
          <a:xfrm>
            <a:off x="768300" y="1303360"/>
            <a:ext cx="10654875" cy="4983219"/>
            <a:chOff x="4371471" y="1303360"/>
            <a:chExt cx="5839485" cy="41481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12AD078-F276-484C-90F8-6A299BCD4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815" b="92303" l="9896" r="92622">
                          <a14:foregroundMark x1="44358" y1="71798" x2="10243" y2="36946"/>
                          <a14:foregroundMark x1="54253" y1="73953" x2="92448" y2="37623"/>
                          <a14:foregroundMark x1="49740" y1="71367" x2="51476" y2="36823"/>
                          <a14:foregroundMark x1="34722" y1="46736" x2="35243" y2="37377"/>
                          <a14:foregroundMark x1="67969" y1="45320" x2="67969" y2="45320"/>
                          <a14:foregroundMark x1="67969" y1="45320" x2="67969" y2="45320"/>
                          <a14:foregroundMark x1="67188" y1="49631" x2="68924" y2="38054"/>
                          <a14:foregroundMark x1="78906" y1="36207" x2="77517" y2="2481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8" t="37612" r="7544" b="8362"/>
            <a:stretch/>
          </p:blipFill>
          <p:spPr>
            <a:xfrm>
              <a:off x="4371471" y="1746433"/>
              <a:ext cx="3971498" cy="370511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2792DAB-8399-4AB1-9AB7-B94704B2F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48" t="23880" r="12034" b="60597"/>
            <a:stretch/>
          </p:blipFill>
          <p:spPr>
            <a:xfrm>
              <a:off x="9241965" y="1303360"/>
              <a:ext cx="968991" cy="1064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219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60" y="493152"/>
            <a:ext cx="7772401" cy="53232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2570" y="5354744"/>
            <a:ext cx="88813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HẸN GẶP LẠI CÁC EM!!</a:t>
            </a:r>
            <a:endParaRPr lang="en-US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124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A511D4EC-C103-4163-8E2A-8156CC0F0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C1298E1E-1310-4195-B952-9DBDCAD70A7E}"/>
              </a:ext>
            </a:extLst>
          </p:cNvPr>
          <p:cNvSpPr txBox="1"/>
          <p:nvPr/>
        </p:nvSpPr>
        <p:spPr>
          <a:xfrm>
            <a:off x="2574426" y="1238041"/>
            <a:ext cx="7043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endParaRPr lang="zh-CN" altLang="en-US" sz="4000" b="1" dirty="0">
              <a:ln w="9525"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A53326-6EE5-4D14-848E-1D453C6954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r="8321" b="76039"/>
          <a:stretch/>
        </p:blipFill>
        <p:spPr>
          <a:xfrm>
            <a:off x="2028092" y="1498199"/>
            <a:ext cx="8644218" cy="281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9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9"/>
          <p:cNvSpPr txBox="1">
            <a:spLocks noChangeArrowheads="1"/>
          </p:cNvSpPr>
          <p:nvPr/>
        </p:nvSpPr>
        <p:spPr bwMode="auto">
          <a:xfrm>
            <a:off x="4673600" y="304803"/>
            <a:ext cx="2743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14339" name="Hộp Văn bản 1"/>
          <p:cNvSpPr txBox="1">
            <a:spLocks noChangeArrowheads="1"/>
          </p:cNvSpPr>
          <p:nvPr/>
        </p:nvSpPr>
        <p:spPr bwMode="auto">
          <a:xfrm>
            <a:off x="1930400" y="685800"/>
            <a:ext cx="944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21: SỐ CÓ HAI CHỮ SỐ (TIẾT </a:t>
            </a:r>
            <a:r>
              <a:rPr lang="en-US" alt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endParaRPr lang="vi-VN" altLang="vi-VN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81610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FEA1B851-4AF6-4941-A949-21B26CA01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39"/>
            <a:ext cx="3022600" cy="1315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17AD08-55FA-4F5D-BF73-CDFD9472F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7" b="51575" l="28425" r="47603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28" t="35749" r="50000" b="46667"/>
          <a:stretch/>
        </p:blipFill>
        <p:spPr>
          <a:xfrm>
            <a:off x="1350241" y="1367904"/>
            <a:ext cx="4047336" cy="4528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DA1A8A-9052-429D-AEAE-D061F8A981EF}"/>
              </a:ext>
            </a:extLst>
          </p:cNvPr>
          <p:cNvSpPr txBox="1"/>
          <p:nvPr/>
        </p:nvSpPr>
        <p:spPr>
          <a:xfrm>
            <a:off x="5707738" y="2342249"/>
            <a:ext cx="5134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B94EC9-82BA-448B-97BC-FC4F5A886BB2}"/>
              </a:ext>
            </a:extLst>
          </p:cNvPr>
          <p:cNvSpPr txBox="1"/>
          <p:nvPr/>
        </p:nvSpPr>
        <p:spPr>
          <a:xfrm>
            <a:off x="5397576" y="3213754"/>
            <a:ext cx="5267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B94EC9-82BA-448B-97BC-FC4F5A886BB2}"/>
              </a:ext>
            </a:extLst>
          </p:cNvPr>
          <p:cNvSpPr txBox="1"/>
          <p:nvPr/>
        </p:nvSpPr>
        <p:spPr>
          <a:xfrm>
            <a:off x="5843052" y="4613453"/>
            <a:ext cx="4273963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8482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xmlns="" id="{6A6AF421-5E92-4DDA-B5E2-7B06E24F1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576543"/>
              </p:ext>
            </p:extLst>
          </p:nvPr>
        </p:nvGraphicFramePr>
        <p:xfrm>
          <a:off x="424070" y="1338470"/>
          <a:ext cx="11105321" cy="55523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4417">
                  <a:extLst>
                    <a:ext uri="{9D8B030D-6E8A-4147-A177-3AD203B41FA5}">
                      <a16:colId xmlns:a16="http://schemas.microsoft.com/office/drawing/2014/main" xmlns="" val="2918391857"/>
                    </a:ext>
                  </a:extLst>
                </a:gridCol>
                <a:gridCol w="1020417">
                  <a:extLst>
                    <a:ext uri="{9D8B030D-6E8A-4147-A177-3AD203B41FA5}">
                      <a16:colId xmlns:a16="http://schemas.microsoft.com/office/drawing/2014/main" xmlns="" val="4075812513"/>
                    </a:ext>
                  </a:extLst>
                </a:gridCol>
                <a:gridCol w="2027583">
                  <a:extLst>
                    <a:ext uri="{9D8B030D-6E8A-4147-A177-3AD203B41FA5}">
                      <a16:colId xmlns:a16="http://schemas.microsoft.com/office/drawing/2014/main" xmlns="" val="1235782681"/>
                    </a:ext>
                  </a:extLst>
                </a:gridCol>
                <a:gridCol w="2120348">
                  <a:extLst>
                    <a:ext uri="{9D8B030D-6E8A-4147-A177-3AD203B41FA5}">
                      <a16:colId xmlns:a16="http://schemas.microsoft.com/office/drawing/2014/main" xmlns="" val="1235228389"/>
                    </a:ext>
                  </a:extLst>
                </a:gridCol>
                <a:gridCol w="1020417">
                  <a:extLst>
                    <a:ext uri="{9D8B030D-6E8A-4147-A177-3AD203B41FA5}">
                      <a16:colId xmlns:a16="http://schemas.microsoft.com/office/drawing/2014/main" xmlns="" val="429655203"/>
                    </a:ext>
                  </a:extLst>
                </a:gridCol>
                <a:gridCol w="2372139">
                  <a:extLst>
                    <a:ext uri="{9D8B030D-6E8A-4147-A177-3AD203B41FA5}">
                      <a16:colId xmlns:a16="http://schemas.microsoft.com/office/drawing/2014/main" xmlns="" val="1760555285"/>
                    </a:ext>
                  </a:extLst>
                </a:gridCol>
              </a:tblGrid>
              <a:tr h="10928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4363063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1868570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1966134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9117651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0669049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795085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744F7D-FE41-45D2-AAE8-CA8DE9911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58758" r="68906" b="35151"/>
          <a:stretch/>
        </p:blipFill>
        <p:spPr>
          <a:xfrm>
            <a:off x="424070" y="2395330"/>
            <a:ext cx="2531165" cy="914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356078-3FBA-496A-A8A7-D57E3C068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64754" r="68987" b="28974"/>
          <a:stretch/>
        </p:blipFill>
        <p:spPr>
          <a:xfrm>
            <a:off x="424070" y="3309722"/>
            <a:ext cx="2531165" cy="808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A8EC4A0-3FB0-43A4-B4A0-D56D07B57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70438" r="68987" b="23290"/>
          <a:stretch/>
        </p:blipFill>
        <p:spPr>
          <a:xfrm>
            <a:off x="424070" y="4065103"/>
            <a:ext cx="2531165" cy="977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CD9C50-E9CA-48C9-B011-FEB262412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76809" r="68868" b="16919"/>
          <a:stretch/>
        </p:blipFill>
        <p:spPr>
          <a:xfrm>
            <a:off x="424070" y="5095466"/>
            <a:ext cx="2531165" cy="881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B519A9-C6C9-41CA-9D0D-2D10B174D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82737" r="68869" b="10990"/>
          <a:stretch/>
        </p:blipFill>
        <p:spPr>
          <a:xfrm>
            <a:off x="424070" y="6009859"/>
            <a:ext cx="2531165" cy="848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C62253-B1EF-4620-9EDF-22C06649F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58678" r="31995" b="35050"/>
          <a:stretch/>
        </p:blipFill>
        <p:spPr>
          <a:xfrm>
            <a:off x="5989983" y="2395330"/>
            <a:ext cx="2173355" cy="8249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163336C-2005-42F1-BB59-0ABB9BA11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64558" r="32112" b="28778"/>
          <a:stretch/>
        </p:blipFill>
        <p:spPr>
          <a:xfrm>
            <a:off x="5989983" y="3226913"/>
            <a:ext cx="2173355" cy="9143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429463-9867-4EE4-BADF-1905A8BA3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70537" r="31877" b="22627"/>
          <a:stretch/>
        </p:blipFill>
        <p:spPr>
          <a:xfrm>
            <a:off x="5989983" y="4147929"/>
            <a:ext cx="2173355" cy="9773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E21053-B4B8-4A9C-B2FA-9821C6551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76710" r="31877" b="17017"/>
          <a:stretch/>
        </p:blipFill>
        <p:spPr>
          <a:xfrm>
            <a:off x="5989983" y="5095465"/>
            <a:ext cx="2173355" cy="848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83C7751-68D8-4AC2-A3DC-D3511A0AD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82737" r="31877" b="10990"/>
          <a:stretch/>
        </p:blipFill>
        <p:spPr>
          <a:xfrm>
            <a:off x="5989983" y="5943606"/>
            <a:ext cx="2173355" cy="947227"/>
          </a:xfrm>
          <a:prstGeom prst="rect">
            <a:avLst/>
          </a:prstGeom>
        </p:spPr>
      </p:pic>
      <p:pic>
        <p:nvPicPr>
          <p:cNvPr id="15" name="Hình ảnh 2">
            <a:extLst>
              <a:ext uri="{FF2B5EF4-FFF2-40B4-BE49-F238E27FC236}">
                <a16:creationId xmlns:a16="http://schemas.microsoft.com/office/drawing/2014/main" xmlns="" id="{EF3EAEA4-4A15-43CE-B622-3448BB6AE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78352" y="155083"/>
            <a:ext cx="3022600" cy="97735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D076D02-1767-4A10-BC7B-C8A5DAE03C41}"/>
              </a:ext>
            </a:extLst>
          </p:cNvPr>
          <p:cNvSpPr/>
          <p:nvPr/>
        </p:nvSpPr>
        <p:spPr>
          <a:xfrm>
            <a:off x="3041373" y="250796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AD94459-D64D-43F2-BF91-F97A953CCA72}"/>
              </a:ext>
            </a:extLst>
          </p:cNvPr>
          <p:cNvSpPr/>
          <p:nvPr/>
        </p:nvSpPr>
        <p:spPr>
          <a:xfrm>
            <a:off x="9296397" y="416730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1CBCCE1-9178-4B6D-8BB5-62E90DADF73D}"/>
              </a:ext>
            </a:extLst>
          </p:cNvPr>
          <p:cNvSpPr/>
          <p:nvPr/>
        </p:nvSpPr>
        <p:spPr>
          <a:xfrm>
            <a:off x="3041373" y="34263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8577579E-149A-476E-B6D6-6E1A0CB96948}"/>
              </a:ext>
            </a:extLst>
          </p:cNvPr>
          <p:cNvSpPr/>
          <p:nvPr/>
        </p:nvSpPr>
        <p:spPr>
          <a:xfrm>
            <a:off x="3041373" y="424021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B4AC0D1-44E6-4435-833C-99D26F4E40EE}"/>
              </a:ext>
            </a:extLst>
          </p:cNvPr>
          <p:cNvSpPr/>
          <p:nvPr/>
        </p:nvSpPr>
        <p:spPr>
          <a:xfrm>
            <a:off x="3131377" y="518008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92FEC4F-E49B-4247-8B48-ED407A42B1B2}"/>
              </a:ext>
            </a:extLst>
          </p:cNvPr>
          <p:cNvSpPr/>
          <p:nvPr/>
        </p:nvSpPr>
        <p:spPr>
          <a:xfrm>
            <a:off x="3131376" y="611994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247E091-8698-40FD-B638-FBDB67B8F791}"/>
              </a:ext>
            </a:extLst>
          </p:cNvPr>
          <p:cNvSpPr/>
          <p:nvPr/>
        </p:nvSpPr>
        <p:spPr>
          <a:xfrm>
            <a:off x="8203094" y="2496362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ECD3F578-5381-4A9B-95E6-4D3605F07DC3}"/>
              </a:ext>
            </a:extLst>
          </p:cNvPr>
          <p:cNvSpPr/>
          <p:nvPr/>
        </p:nvSpPr>
        <p:spPr>
          <a:xfrm>
            <a:off x="8203094" y="34263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35738261-2DA8-4345-BBC4-D07A63C12980}"/>
              </a:ext>
            </a:extLst>
          </p:cNvPr>
          <p:cNvSpPr/>
          <p:nvPr/>
        </p:nvSpPr>
        <p:spPr>
          <a:xfrm>
            <a:off x="8163338" y="42842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725F435-3348-4614-85F5-939286481D4C}"/>
              </a:ext>
            </a:extLst>
          </p:cNvPr>
          <p:cNvSpPr/>
          <p:nvPr/>
        </p:nvSpPr>
        <p:spPr>
          <a:xfrm>
            <a:off x="8130206" y="517827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84E832A-C1C2-4955-BF8C-1BED1012FA58}"/>
              </a:ext>
            </a:extLst>
          </p:cNvPr>
          <p:cNvSpPr/>
          <p:nvPr/>
        </p:nvSpPr>
        <p:spPr>
          <a:xfrm>
            <a:off x="8229599" y="6060487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EBE022F0-01E6-4AC3-81E3-71DC70140A11}"/>
              </a:ext>
            </a:extLst>
          </p:cNvPr>
          <p:cNvSpPr/>
          <p:nvPr/>
        </p:nvSpPr>
        <p:spPr>
          <a:xfrm>
            <a:off x="4022035" y="3329114"/>
            <a:ext cx="1934818" cy="80839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C19D00A-906B-4ED8-A315-AB9B6B4F68BC}"/>
              </a:ext>
            </a:extLst>
          </p:cNvPr>
          <p:cNvSpPr/>
          <p:nvPr/>
        </p:nvSpPr>
        <p:spPr>
          <a:xfrm>
            <a:off x="4022035" y="4213226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017DEB1-A7C3-493E-96C3-C86204BE3FDB}"/>
              </a:ext>
            </a:extLst>
          </p:cNvPr>
          <p:cNvSpPr/>
          <p:nvPr/>
        </p:nvSpPr>
        <p:spPr>
          <a:xfrm>
            <a:off x="4061795" y="511105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9795FAE-30B9-413E-9B87-AFD1116C13C9}"/>
              </a:ext>
            </a:extLst>
          </p:cNvPr>
          <p:cNvSpPr/>
          <p:nvPr/>
        </p:nvSpPr>
        <p:spPr>
          <a:xfrm>
            <a:off x="4022035" y="5998950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EAFAE701-812D-48F1-90B4-22731C0D4CF5}"/>
              </a:ext>
            </a:extLst>
          </p:cNvPr>
          <p:cNvSpPr/>
          <p:nvPr/>
        </p:nvSpPr>
        <p:spPr>
          <a:xfrm>
            <a:off x="9263268" y="244005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9DF52A5F-5FC9-4A6C-800E-9CC9E2E5CE31}"/>
              </a:ext>
            </a:extLst>
          </p:cNvPr>
          <p:cNvSpPr/>
          <p:nvPr/>
        </p:nvSpPr>
        <p:spPr>
          <a:xfrm>
            <a:off x="9289771" y="3329114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B568A6A5-EE2D-4D07-BF57-2FAB322B04EC}"/>
              </a:ext>
            </a:extLst>
          </p:cNvPr>
          <p:cNvSpPr/>
          <p:nvPr/>
        </p:nvSpPr>
        <p:spPr>
          <a:xfrm>
            <a:off x="4061791" y="2492351"/>
            <a:ext cx="1934818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1929DE50-C3DA-4533-B44E-8B3E8E63F70F}"/>
              </a:ext>
            </a:extLst>
          </p:cNvPr>
          <p:cNvSpPr/>
          <p:nvPr/>
        </p:nvSpPr>
        <p:spPr>
          <a:xfrm>
            <a:off x="9263268" y="5125280"/>
            <a:ext cx="2001072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5CE552E3-071A-4156-B6F1-D5ACDEF0F774}"/>
              </a:ext>
            </a:extLst>
          </p:cNvPr>
          <p:cNvSpPr/>
          <p:nvPr/>
        </p:nvSpPr>
        <p:spPr>
          <a:xfrm>
            <a:off x="9329522" y="5983346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1FF03697-20E5-47A1-8ADA-81D71EC50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92CBB29-990F-4556-B2F2-14F2C1E57A5B}"/>
              </a:ext>
            </a:extLst>
          </p:cNvPr>
          <p:cNvGrpSpPr/>
          <p:nvPr/>
        </p:nvGrpSpPr>
        <p:grpSpPr>
          <a:xfrm>
            <a:off x="171450" y="1348958"/>
            <a:ext cx="12020550" cy="5509042"/>
            <a:chOff x="171450" y="1348958"/>
            <a:chExt cx="12020550" cy="55090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E0B0E91-6AE6-41DD-8AC2-BC69053E1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7" t="13533" r="20209" b="83340"/>
            <a:stretch/>
          </p:blipFill>
          <p:spPr>
            <a:xfrm>
              <a:off x="171450" y="1348958"/>
              <a:ext cx="8877016" cy="10151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80519B1-7DD4-4D30-B0E3-7BD41633C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9" t="16717" r="6984" b="62189"/>
            <a:stretch/>
          </p:blipFill>
          <p:spPr>
            <a:xfrm>
              <a:off x="464024" y="2364090"/>
              <a:ext cx="11727976" cy="4493910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B88F859-1521-4A85-AEDD-229E6D8FC2D2}"/>
              </a:ext>
            </a:extLst>
          </p:cNvPr>
          <p:cNvSpPr/>
          <p:nvPr/>
        </p:nvSpPr>
        <p:spPr>
          <a:xfrm>
            <a:off x="11013743" y="3785084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FBDDA94-03CE-4BB8-A9ED-C5306C3A636E}"/>
              </a:ext>
            </a:extLst>
          </p:cNvPr>
          <p:cNvSpPr/>
          <p:nvPr/>
        </p:nvSpPr>
        <p:spPr>
          <a:xfrm>
            <a:off x="11013742" y="5911535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98FC6301-99E2-4028-B5F9-F3559CB7C656}"/>
              </a:ext>
            </a:extLst>
          </p:cNvPr>
          <p:cNvSpPr/>
          <p:nvPr/>
        </p:nvSpPr>
        <p:spPr>
          <a:xfrm>
            <a:off x="5122461" y="5911535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83803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84629B00-EEA3-4C05-A3E1-AE75C84F1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D804BD-722A-4B15-9292-08D11D9A0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37612" r="76278" b="58010"/>
          <a:stretch/>
        </p:blipFill>
        <p:spPr>
          <a:xfrm>
            <a:off x="171450" y="1348958"/>
            <a:ext cx="2042616" cy="1078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1C3D6B-5BD7-40B6-833A-BE72913F4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933" b="60961" l="12066" r="91233">
                        <a14:foregroundMark x1="28472" y1="43227" x2="28472" y2="43227"/>
                        <a14:foregroundMark x1="43663" y1="46121" x2="43663" y2="46121"/>
                        <a14:foregroundMark x1="67361" y1="46921" x2="67361" y2="46921"/>
                        <a14:foregroundMark x1="73264" y1="57943" x2="73264" y2="57943"/>
                        <a14:foregroundMark x1="79688" y1="58374" x2="79688" y2="58374"/>
                        <a14:foregroundMark x1="80122" y1="58128" x2="80122" y2="58128"/>
                        <a14:foregroundMark x1="77951" y1="58190" x2="77951" y2="58190"/>
                        <a14:foregroundMark x1="76823" y1="58374" x2="76823" y2="58374"/>
                        <a14:foregroundMark x1="80208" y1="57389" x2="80208" y2="57389"/>
                        <a14:foregroundMark x1="79688" y1="60099" x2="79688" y2="60099"/>
                        <a14:foregroundMark x1="75434" y1="46305" x2="75434" y2="46305"/>
                        <a14:foregroundMark x1="59028" y1="43473" x2="88281" y2="53756"/>
                        <a14:foregroundMark x1="27865" y1="57020" x2="38542" y2="59483"/>
                        <a14:foregroundMark x1="18490" y1="43227" x2="18490" y2="43227"/>
                        <a14:foregroundMark x1="12674" y1="42303" x2="90799" y2="59606"/>
                        <a14:foregroundMark x1="13281" y1="43473" x2="19792" y2="48584"/>
                        <a14:foregroundMark x1="53906" y1="43165" x2="58247" y2="45813"/>
                        <a14:foregroundMark x1="55729" y1="42672" x2="58420" y2="43719"/>
                        <a14:foregroundMark x1="77344" y1="59298" x2="83767" y2="59298"/>
                        <a14:foregroundMark x1="18837" y1="52586" x2="18837" y2="52586"/>
                        <a14:foregroundMark x1="18576" y1="50431" x2="18576" y2="50431"/>
                        <a14:foregroundMark x1="18576" y1="49015" x2="18576" y2="49015"/>
                        <a14:foregroundMark x1="18663" y1="48522" x2="18663" y2="48522"/>
                        <a14:foregroundMark x1="25000" y1="42303" x2="25000" y2="42303"/>
                        <a14:foregroundMark x1="21267" y1="42303" x2="21267" y2="42303"/>
                        <a14:foregroundMark x1="43924" y1="42180" x2="43924" y2="42180"/>
                        <a14:foregroundMark x1="44965" y1="43227" x2="44965" y2="43227"/>
                        <a14:foregroundMark x1="45573" y1="43103" x2="45573" y2="43103"/>
                        <a14:foregroundMark x1="40972" y1="42672" x2="40972" y2="42672"/>
                        <a14:foregroundMark x1="42969" y1="42549" x2="42969" y2="42549"/>
                        <a14:foregroundMark x1="41753" y1="42426" x2="41753" y2="42426"/>
                        <a14:foregroundMark x1="27083" y1="58744" x2="27083" y2="58744"/>
                        <a14:foregroundMark x1="27257" y1="57882" x2="27257" y2="57882"/>
                        <a14:foregroundMark x1="27517" y1="57943" x2="27517" y2="57943"/>
                        <a14:foregroundMark x1="27604" y1="59236" x2="27604" y2="59236"/>
                        <a14:foregroundMark x1="27691" y1="59421" x2="27691" y2="59421"/>
                        <a14:foregroundMark x1="29514" y1="59791" x2="29514" y2="59791"/>
                        <a14:foregroundMark x1="30295" y1="60160" x2="30295" y2="60160"/>
                        <a14:foregroundMark x1="28385" y1="59975" x2="28385" y2="59975"/>
                        <a14:foregroundMark x1="27170" y1="59729" x2="27170" y2="59729"/>
                        <a14:foregroundMark x1="26736" y1="58867" x2="26736" y2="58867"/>
                        <a14:foregroundMark x1="26823" y1="58190" x2="26823" y2="58190"/>
                        <a14:foregroundMark x1="27083" y1="57512" x2="27083" y2="57512"/>
                        <a14:foregroundMark x1="27431" y1="57020" x2="27431" y2="57020"/>
                        <a14:foregroundMark x1="69271" y1="57759" x2="69271" y2="57759"/>
                        <a14:foregroundMark x1="69705" y1="57266" x2="69705" y2="57266"/>
                        <a14:foregroundMark x1="69618" y1="58251" x2="69618" y2="58251"/>
                        <a14:foregroundMark x1="69618" y1="58867" x2="69618" y2="58867"/>
                        <a14:foregroundMark x1="69618" y1="59360" x2="69618" y2="59360"/>
                        <a14:foregroundMark x1="69618" y1="59483" x2="69618" y2="59483"/>
                        <a14:foregroundMark x1="69705" y1="59791" x2="69705" y2="59791"/>
                        <a14:foregroundMark x1="70139" y1="60037" x2="70139" y2="60037"/>
                        <a14:foregroundMark x1="71267" y1="60099" x2="71267" y2="60099"/>
                        <a14:foregroundMark x1="73438" y1="60099" x2="73438" y2="60099"/>
                        <a14:foregroundMark x1="72396" y1="60160" x2="72396" y2="60160"/>
                        <a14:foregroundMark x1="73698" y1="59914" x2="73698" y2="59914"/>
                        <a14:foregroundMark x1="69097" y1="56835" x2="69097" y2="56835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0" t="41990" r="8107" b="38706"/>
          <a:stretch/>
        </p:blipFill>
        <p:spPr>
          <a:xfrm>
            <a:off x="1091821" y="2427131"/>
            <a:ext cx="10167581" cy="386448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B561B98-30DB-4FF1-ACF4-675CE006C9B9}"/>
              </a:ext>
            </a:extLst>
          </p:cNvPr>
          <p:cNvSpPr/>
          <p:nvPr/>
        </p:nvSpPr>
        <p:spPr>
          <a:xfrm>
            <a:off x="3022600" y="5375048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EFA0C7E2-D620-4337-970A-1C286E5908ED}"/>
              </a:ext>
            </a:extLst>
          </p:cNvPr>
          <p:cNvSpPr/>
          <p:nvPr/>
        </p:nvSpPr>
        <p:spPr>
          <a:xfrm>
            <a:off x="8455167" y="5375048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4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628D25AF-EC27-4CA3-A01C-CECCAAC72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400059-293E-4EB1-BAA6-CCC4DD825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t="61493" r="76278" b="33930"/>
          <a:stretch/>
        </p:blipFill>
        <p:spPr>
          <a:xfrm>
            <a:off x="171450" y="1348958"/>
            <a:ext cx="1657350" cy="1208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6AC331-5210-4F1E-A356-AE07AE659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519372"/>
            <a:ext cx="9829800" cy="55626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971D95D-D5B2-4C09-8D38-F2523FD9A691}"/>
              </a:ext>
            </a:extLst>
          </p:cNvPr>
          <p:cNvSpPr/>
          <p:nvPr/>
        </p:nvSpPr>
        <p:spPr>
          <a:xfrm>
            <a:off x="8830102" y="2243430"/>
            <a:ext cx="627797" cy="627797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95BC4BA-A5CC-4E44-B40D-22BE5EE55340}"/>
              </a:ext>
            </a:extLst>
          </p:cNvPr>
          <p:cNvSpPr/>
          <p:nvPr/>
        </p:nvSpPr>
        <p:spPr>
          <a:xfrm>
            <a:off x="1501254" y="4435522"/>
            <a:ext cx="750627" cy="600502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A5A5FE2-A220-460D-8C1C-44CF135E353F}"/>
              </a:ext>
            </a:extLst>
          </p:cNvPr>
          <p:cNvSpPr/>
          <p:nvPr/>
        </p:nvSpPr>
        <p:spPr>
          <a:xfrm>
            <a:off x="3603152" y="5868538"/>
            <a:ext cx="736979" cy="791569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2AA4E3F-E523-46A4-8762-A55FF6FAD215}"/>
              </a:ext>
            </a:extLst>
          </p:cNvPr>
          <p:cNvSpPr/>
          <p:nvPr/>
        </p:nvSpPr>
        <p:spPr>
          <a:xfrm>
            <a:off x="4476466" y="5991367"/>
            <a:ext cx="736980" cy="668740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8903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8ABA55D6-569C-46BC-A93A-EF323233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8E091F57-9C0D-49F2-9922-6BCA1804CEDA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A1D98FC6-751D-432C-A4DC-3CBCA03D5CBB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5116CD88-044C-4BB1-89E3-2B9D2808E666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2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F1854C-01D1-4E1C-AD04-657EA26AB6CA}"/>
              </a:ext>
            </a:extLst>
          </p:cNvPr>
          <p:cNvSpPr txBox="1"/>
          <p:nvPr/>
        </p:nvSpPr>
        <p:spPr>
          <a:xfrm>
            <a:off x="3845169" y="3359736"/>
            <a:ext cx="4918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245299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289</Words>
  <Application>Microsoft Office PowerPoint</Application>
  <PresentationFormat>Custom</PresentationFormat>
  <Paragraphs>91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Xuan Van</dc:creator>
  <cp:lastModifiedBy>Windows User</cp:lastModifiedBy>
  <cp:revision>117</cp:revision>
  <dcterms:created xsi:type="dcterms:W3CDTF">2020-08-15T17:27:32Z</dcterms:created>
  <dcterms:modified xsi:type="dcterms:W3CDTF">2024-01-23T01:51:42Z</dcterms:modified>
</cp:coreProperties>
</file>