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97" r:id="rId4"/>
    <p:sldId id="266" r:id="rId5"/>
    <p:sldId id="267" r:id="rId6"/>
    <p:sldId id="268" r:id="rId7"/>
    <p:sldId id="269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=""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81" d="100"/>
          <a:sy n="81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C567-36E4-495F-BD4A-500787DB3D2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96165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C6A3-C16D-4CF2-8E69-9E20C0DF10D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512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FF832-F030-43C2-8A83-FABABA0A2F9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94045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00099-B12B-41B8-A6B8-B8BF6B255AF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94616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56CC-F8B8-4E39-8FCD-20E1F8D186D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6274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79B6-145C-4308-B98C-217A5E42084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303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25E9F-5A8B-4B0F-87A4-687E1C010A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94741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ED40-D268-4F3B-8A6C-4EFF9EBFFCA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384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2FF61-A23A-42F1-AA5D-CD3307089E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72295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D595E-2C65-4FE7-9B68-5F6868B9D95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53737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2D637-E05C-4106-A98F-720B58DFFCB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608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ề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để sửa kiểu tiêu đề Bản cái</a:t>
            </a:r>
          </a:p>
        </p:txBody>
      </p:sp>
      <p:sp>
        <p:nvSpPr>
          <p:cNvPr id="1027" name="Chỗ dành sẵn cho Văn bản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Bấm để chỉnh sửa kiểu văn bản của Bản cái</a:t>
            </a:r>
          </a:p>
          <a:p>
            <a:pPr lvl="1"/>
            <a:r>
              <a:rPr lang="vi-VN" altLang="vi-VN" smtClean="0"/>
              <a:t>Mức hai</a:t>
            </a:r>
          </a:p>
          <a:p>
            <a:pPr lvl="2"/>
            <a:r>
              <a:rPr lang="vi-VN" altLang="vi-VN" smtClean="0"/>
              <a:t>Mức ba</a:t>
            </a:r>
          </a:p>
          <a:p>
            <a:pPr lvl="3"/>
            <a:r>
              <a:rPr lang="vi-VN" altLang="vi-VN" smtClean="0"/>
              <a:t>Mức bốn</a:t>
            </a:r>
          </a:p>
          <a:p>
            <a:pPr lvl="4"/>
            <a:r>
              <a:rPr lang="vi-VN" altLang="vi-VN" smtClean="0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6FED8-EEDB-4A22-A4DE-7DD60EC33921}" type="slidenum">
              <a:rPr lang="en-US" altLang="vi-V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114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4.violet.vn/uploads/blogs/730254/khung_anh_1/023o_500.png">
            <a:extLst>
              <a:ext uri="{FF2B5EF4-FFF2-40B4-BE49-F238E27FC236}">
                <a16:creationId xmlns="" xmlns:a16="http://schemas.microsoft.com/office/drawing/2014/main" id="{C7E6888E-EB54-4DDA-97F1-9DDC8FD0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46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4310C89-29D7-43D3-8E9D-3BBF009B8926}"/>
              </a:ext>
            </a:extLst>
          </p:cNvPr>
          <p:cNvSpPr/>
          <p:nvPr/>
        </p:nvSpPr>
        <p:spPr>
          <a:xfrm>
            <a:off x="2543909" y="2767280"/>
            <a:ext cx="64697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ỞI ĐỘNG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4673600" y="304803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4339" name="Hộp Văn bản 1"/>
          <p:cNvSpPr txBox="1">
            <a:spLocks noChangeArrowheads="1"/>
          </p:cNvSpPr>
          <p:nvPr/>
        </p:nvSpPr>
        <p:spPr bwMode="auto">
          <a:xfrm>
            <a:off x="1930400" y="685800"/>
            <a:ext cx="944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21: SỐ CÓ HAI CHỮ SỐ (TIẾT 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endParaRPr lang="vi-VN" altLang="vi-VN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1610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57CF6030-A10E-4FE4-99C5-D12358ED6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3022600" cy="1259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948769-5B2B-41FA-BF4C-18CA33AB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17114" r="7826" b="61592"/>
          <a:stretch/>
        </p:blipFill>
        <p:spPr>
          <a:xfrm>
            <a:off x="95535" y="2096740"/>
            <a:ext cx="12096465" cy="4113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6DD987-345A-44FC-886C-52C39BF6B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3334" r="76558" b="82487"/>
          <a:stretch/>
        </p:blipFill>
        <p:spPr>
          <a:xfrm>
            <a:off x="300251" y="1445324"/>
            <a:ext cx="1897039" cy="6960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13B1AC74-025B-4685-9672-64EF32C6EAB3}"/>
              </a:ext>
            </a:extLst>
          </p:cNvPr>
          <p:cNvSpPr/>
          <p:nvPr/>
        </p:nvSpPr>
        <p:spPr>
          <a:xfrm>
            <a:off x="4151376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12E7206-0F51-4ECD-985F-98BC85030000}"/>
              </a:ext>
            </a:extLst>
          </p:cNvPr>
          <p:cNvSpPr/>
          <p:nvPr/>
        </p:nvSpPr>
        <p:spPr>
          <a:xfrm>
            <a:off x="4998720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707A5E6-1413-4919-BFAB-C2BC6D850FC3}"/>
              </a:ext>
            </a:extLst>
          </p:cNvPr>
          <p:cNvSpPr/>
          <p:nvPr/>
        </p:nvSpPr>
        <p:spPr>
          <a:xfrm>
            <a:off x="7748015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E3996089-CFF8-434D-87B7-055722B01AD3}"/>
              </a:ext>
            </a:extLst>
          </p:cNvPr>
          <p:cNvSpPr/>
          <p:nvPr/>
        </p:nvSpPr>
        <p:spPr>
          <a:xfrm>
            <a:off x="8566881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6576132-5498-49D8-8D2E-729617B174E7}"/>
              </a:ext>
            </a:extLst>
          </p:cNvPr>
          <p:cNvSpPr/>
          <p:nvPr/>
        </p:nvSpPr>
        <p:spPr>
          <a:xfrm>
            <a:off x="3328416" y="3719491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E18F653-9412-45B2-9AA2-16A36D71146D}"/>
              </a:ext>
            </a:extLst>
          </p:cNvPr>
          <p:cNvSpPr/>
          <p:nvPr/>
        </p:nvSpPr>
        <p:spPr>
          <a:xfrm>
            <a:off x="4194048" y="3738796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9FC7536-ADA4-4517-8C88-DD5BA71A5309}"/>
              </a:ext>
            </a:extLst>
          </p:cNvPr>
          <p:cNvSpPr/>
          <p:nvPr/>
        </p:nvSpPr>
        <p:spPr>
          <a:xfrm>
            <a:off x="10247376" y="3738796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AF620D9-B52F-4DF2-8CAD-3FB9B9B2D52C}"/>
              </a:ext>
            </a:extLst>
          </p:cNvPr>
          <p:cNvSpPr/>
          <p:nvPr/>
        </p:nvSpPr>
        <p:spPr>
          <a:xfrm>
            <a:off x="11052048" y="3759890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4D574B3-70FF-42C5-B9E0-A18F691530AC}"/>
              </a:ext>
            </a:extLst>
          </p:cNvPr>
          <p:cNvSpPr/>
          <p:nvPr/>
        </p:nvSpPr>
        <p:spPr>
          <a:xfrm>
            <a:off x="3328416" y="5043987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EEAFA27-7FB5-406E-930C-FAAE766BE127}"/>
              </a:ext>
            </a:extLst>
          </p:cNvPr>
          <p:cNvSpPr/>
          <p:nvPr/>
        </p:nvSpPr>
        <p:spPr>
          <a:xfrm>
            <a:off x="4998720" y="5043987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E5A84E74-9256-4EB0-950A-FA30BF8C46AB}"/>
              </a:ext>
            </a:extLst>
          </p:cNvPr>
          <p:cNvSpPr/>
          <p:nvPr/>
        </p:nvSpPr>
        <p:spPr>
          <a:xfrm>
            <a:off x="8640035" y="5046221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A34E5FC-93C7-4BE0-93FB-D77AC2FD3BF9}"/>
              </a:ext>
            </a:extLst>
          </p:cNvPr>
          <p:cNvSpPr/>
          <p:nvPr/>
        </p:nvSpPr>
        <p:spPr>
          <a:xfrm>
            <a:off x="10302242" y="5094703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6361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50D9411B-DED3-46D6-802E-2BC206C44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3022600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9369380-F018-4B4F-9389-ABECD6720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39200" r="59149" b="55986"/>
          <a:stretch/>
        </p:blipFill>
        <p:spPr>
          <a:xfrm>
            <a:off x="192775" y="1445324"/>
            <a:ext cx="6573785" cy="986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DF2AF35-289F-470A-9BAB-CBBDFC16C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369" y="2432304"/>
            <a:ext cx="9073661" cy="4425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9806DDF-189F-4E17-9872-063B3627BCC6}"/>
              </a:ext>
            </a:extLst>
          </p:cNvPr>
          <p:cNvSpPr/>
          <p:nvPr/>
        </p:nvSpPr>
        <p:spPr>
          <a:xfrm>
            <a:off x="7939449" y="1978764"/>
            <a:ext cx="2596896" cy="12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7E4B03C-9AC9-4ACD-AB58-DD9888A2FB3E}"/>
              </a:ext>
            </a:extLst>
          </p:cNvPr>
          <p:cNvSpPr/>
          <p:nvPr/>
        </p:nvSpPr>
        <p:spPr>
          <a:xfrm>
            <a:off x="7419366" y="1004576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8DB3CF0-2443-4267-80A5-B982F2887C7A}"/>
              </a:ext>
            </a:extLst>
          </p:cNvPr>
          <p:cNvSpPr/>
          <p:nvPr/>
        </p:nvSpPr>
        <p:spPr>
          <a:xfrm>
            <a:off x="6874977" y="1470042"/>
            <a:ext cx="3767328" cy="986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BA9902C-432C-46EE-BDD0-B531481FD8DB}"/>
              </a:ext>
            </a:extLst>
          </p:cNvPr>
          <p:cNvSpPr/>
          <p:nvPr/>
        </p:nvSpPr>
        <p:spPr>
          <a:xfrm>
            <a:off x="7577797" y="2942231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10DA39E-84BD-441A-9672-7339386262D2}"/>
              </a:ext>
            </a:extLst>
          </p:cNvPr>
          <p:cNvSpPr/>
          <p:nvPr/>
        </p:nvSpPr>
        <p:spPr>
          <a:xfrm>
            <a:off x="8151737" y="3573182"/>
            <a:ext cx="2619447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D132A66-7FAA-48EF-B9F0-93D810D8F4F4}"/>
              </a:ext>
            </a:extLst>
          </p:cNvPr>
          <p:cNvSpPr/>
          <p:nvPr/>
        </p:nvSpPr>
        <p:spPr>
          <a:xfrm>
            <a:off x="7718474" y="4151704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BDADF47-4B6C-4204-A00E-C11001336E71}"/>
              </a:ext>
            </a:extLst>
          </p:cNvPr>
          <p:cNvSpPr/>
          <p:nvPr/>
        </p:nvSpPr>
        <p:spPr>
          <a:xfrm>
            <a:off x="7829674" y="4882360"/>
            <a:ext cx="3897593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175D8D-5FE0-4A8A-A641-55A956577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F990DAF-060D-4CC7-839D-5335CE642382}"/>
              </a:ext>
            </a:extLst>
          </p:cNvPr>
          <p:cNvSpPr/>
          <p:nvPr/>
        </p:nvSpPr>
        <p:spPr>
          <a:xfrm>
            <a:off x="2917886" y="524386"/>
            <a:ext cx="63562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B0CBA49-2A51-4817-A50E-6184493B4258}"/>
              </a:ext>
            </a:extLst>
          </p:cNvPr>
          <p:cNvGrpSpPr/>
          <p:nvPr/>
        </p:nvGrpSpPr>
        <p:grpSpPr>
          <a:xfrm>
            <a:off x="832513" y="1528549"/>
            <a:ext cx="11027391" cy="5070144"/>
            <a:chOff x="832513" y="1528549"/>
            <a:chExt cx="11027391" cy="507014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CBB81671-C47C-443C-9E92-8E7B06F26E8B}"/>
                </a:ext>
              </a:extLst>
            </p:cNvPr>
            <p:cNvSpPr/>
            <p:nvPr/>
          </p:nvSpPr>
          <p:spPr>
            <a:xfrm>
              <a:off x="832513" y="1528549"/>
              <a:ext cx="11027391" cy="50701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phất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C43A00F7-331E-4E70-9D02-C129A6DC3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79" t="9552" r="12875" b="81134"/>
            <a:stretch/>
          </p:blipFill>
          <p:spPr>
            <a:xfrm>
              <a:off x="6250674" y="2912441"/>
              <a:ext cx="668741" cy="6387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A6B48E1-D7E1-4C85-9B80-62F83080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34" t="24410" r="51893" b="72407"/>
            <a:stretch/>
          </p:blipFill>
          <p:spPr>
            <a:xfrm>
              <a:off x="4362734" y="3968087"/>
              <a:ext cx="727881" cy="67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5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69413A-B8A9-4FD5-9E3E-07283E916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B8AC87A-8F8A-46D0-B352-8F3F26ADE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35" b="92857" l="10677" r="83333">
                        <a14:foregroundMark x1="40451" y1="37131" x2="51042" y2="49877"/>
                        <a14:foregroundMark x1="34462" y1="42549" x2="48785" y2="53756"/>
                        <a14:foregroundMark x1="20747" y1="87623" x2="33333" y2="70690"/>
                        <a14:foregroundMark x1="20833" y1="88116" x2="32552" y2="89286"/>
                        <a14:foregroundMark x1="21701" y1="91749" x2="32118" y2="76970"/>
                        <a14:foregroundMark x1="13455" y1="78756" x2="37240" y2="85160"/>
                        <a14:foregroundMark x1="16927" y1="72475" x2="35764" y2="87746"/>
                        <a14:foregroundMark x1="14497" y1="73522" x2="23090" y2="83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32039" r="15400" b="7264"/>
          <a:stretch/>
        </p:blipFill>
        <p:spPr>
          <a:xfrm>
            <a:off x="95534" y="117232"/>
            <a:ext cx="11791665" cy="66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172</Words>
  <Application>Microsoft Office PowerPoint</Application>
  <PresentationFormat>Custom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User</cp:lastModifiedBy>
  <cp:revision>118</cp:revision>
  <dcterms:created xsi:type="dcterms:W3CDTF">2020-08-15T17:27:32Z</dcterms:created>
  <dcterms:modified xsi:type="dcterms:W3CDTF">2024-01-23T01:52:22Z</dcterms:modified>
</cp:coreProperties>
</file>