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7" r:id="rId3"/>
    <p:sldId id="288" r:id="rId4"/>
    <p:sldId id="289" r:id="rId5"/>
    <p:sldId id="290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=""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>
        <p:scale>
          <a:sx n="81" d="100"/>
          <a:sy n="81" d="100"/>
        </p:scale>
        <p:origin x="-17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C567-36E4-495F-BD4A-500787DB3D2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96165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3C6A3-C16D-4CF2-8E69-9E20C0DF10D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25120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FF832-F030-43C2-8A83-FABABA0A2F9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94045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0099-B12B-41B8-A6B8-B8BF6B255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9461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756CC-F8B8-4E39-8FCD-20E1F8D186D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62742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179B6-145C-4308-B98C-217A5E42084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303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25E9F-5A8B-4B0F-87A4-687E1C010A4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94741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ED40-D268-4F3B-8A6C-4EFF9EBFFCA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848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vi-VN" noProof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FF61-A23A-42F1-AA5D-CD3307089E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72295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D595E-2C65-4FE7-9B68-5F6868B9D9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53737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2D637-E05C-4106-A98F-720B58DFFC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0608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23/01/2024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ề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Bấm để sửa kiểu tiêu đề Bản cái</a:t>
            </a:r>
          </a:p>
        </p:txBody>
      </p:sp>
      <p:sp>
        <p:nvSpPr>
          <p:cNvPr id="1027" name="Chỗ dành sẵn cho Văn bản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Bấm để chỉnh sửa kiểu văn bản của Bản cái</a:t>
            </a:r>
          </a:p>
          <a:p>
            <a:pPr lvl="1"/>
            <a:r>
              <a:rPr lang="vi-VN" altLang="vi-VN" smtClean="0"/>
              <a:t>Mức hai</a:t>
            </a:r>
          </a:p>
          <a:p>
            <a:pPr lvl="2"/>
            <a:r>
              <a:rPr lang="vi-VN" altLang="vi-VN" smtClean="0"/>
              <a:t>Mức ba</a:t>
            </a:r>
          </a:p>
          <a:p>
            <a:pPr lvl="3"/>
            <a:r>
              <a:rPr lang="vi-VN" altLang="vi-VN" smtClean="0"/>
              <a:t>Mức bốn</a:t>
            </a:r>
          </a:p>
          <a:p>
            <a:pPr lvl="4"/>
            <a:r>
              <a:rPr lang="vi-VN" altLang="vi-VN" smtClean="0"/>
              <a:t>Mức năm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C6FED8-EEDB-4A22-A4DE-7DD60EC33921}" type="slidenum">
              <a:rPr lang="en-US" altLang="vi-V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11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blinds dir="vert"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4673600" y="304803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2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sp>
        <p:nvSpPr>
          <p:cNvPr id="14339" name="Hộp Văn bản 1"/>
          <p:cNvSpPr txBox="1">
            <a:spLocks noChangeArrowheads="1"/>
          </p:cNvSpPr>
          <p:nvPr/>
        </p:nvSpPr>
        <p:spPr bwMode="auto">
          <a:xfrm>
            <a:off x="1930400" y="685800"/>
            <a:ext cx="944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21: SỐ CÓ HAI CHỮ SỐ (TIẾT </a:t>
            </a:r>
            <a:r>
              <a:rPr lang="en-US" altLang="vi-VN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6) </a:t>
            </a:r>
            <a:endParaRPr lang="vi-VN" altLang="vi-VN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6101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D26FD70D-6FED-42D3-B1C4-1D1EBBF8EA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3EBD8A7-BCD3-4914-A6E2-5B2AF14B1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13532" r="77680" b="82687"/>
          <a:stretch/>
        </p:blipFill>
        <p:spPr>
          <a:xfrm>
            <a:off x="368490" y="1445324"/>
            <a:ext cx="2020238" cy="6427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9CB037-73E6-4195-8F1D-9F80676C13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42" t="17910" r="13717" b="30149"/>
          <a:stretch/>
        </p:blipFill>
        <p:spPr>
          <a:xfrm>
            <a:off x="1241947" y="1987674"/>
            <a:ext cx="10153933" cy="48586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E046CCA-3702-4BF2-B308-2786DC77FC66}"/>
              </a:ext>
            </a:extLst>
          </p:cNvPr>
          <p:cNvSpPr/>
          <p:nvPr/>
        </p:nvSpPr>
        <p:spPr>
          <a:xfrm>
            <a:off x="435363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0785C7C-04E3-4C6E-98AC-467DE9FF32D6}"/>
              </a:ext>
            </a:extLst>
          </p:cNvPr>
          <p:cNvSpPr/>
          <p:nvPr/>
        </p:nvSpPr>
        <p:spPr>
          <a:xfrm>
            <a:off x="539086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48E058F-E655-48CE-96A4-27B6B6FD60E8}"/>
              </a:ext>
            </a:extLst>
          </p:cNvPr>
          <p:cNvSpPr/>
          <p:nvPr/>
        </p:nvSpPr>
        <p:spPr>
          <a:xfrm>
            <a:off x="6428096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2C8F789-448F-455F-A678-E8B904A5DA70}"/>
              </a:ext>
            </a:extLst>
          </p:cNvPr>
          <p:cNvSpPr/>
          <p:nvPr/>
        </p:nvSpPr>
        <p:spPr>
          <a:xfrm>
            <a:off x="7356143" y="4913194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21034BD-04AB-4386-B19A-25F9E1556EBA}"/>
              </a:ext>
            </a:extLst>
          </p:cNvPr>
          <p:cNvSpPr/>
          <p:nvPr/>
        </p:nvSpPr>
        <p:spPr>
          <a:xfrm>
            <a:off x="435363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F545F8F-A9C4-46B8-9E84-ED142B083098}"/>
              </a:ext>
            </a:extLst>
          </p:cNvPr>
          <p:cNvSpPr/>
          <p:nvPr/>
        </p:nvSpPr>
        <p:spPr>
          <a:xfrm>
            <a:off x="5390866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647BB32-191B-4908-99FC-EF1162B7F487}"/>
              </a:ext>
            </a:extLst>
          </p:cNvPr>
          <p:cNvSpPr/>
          <p:nvPr/>
        </p:nvSpPr>
        <p:spPr>
          <a:xfrm>
            <a:off x="6428095" y="5363570"/>
            <a:ext cx="928047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50B23880-27A3-46EB-9ABA-CF7F68F3AF85}"/>
              </a:ext>
            </a:extLst>
          </p:cNvPr>
          <p:cNvSpPr/>
          <p:nvPr/>
        </p:nvSpPr>
        <p:spPr>
          <a:xfrm>
            <a:off x="7356143" y="5363570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6BC052-8749-4BCB-A6E0-BF3BC86C5FE4}"/>
              </a:ext>
            </a:extLst>
          </p:cNvPr>
          <p:cNvSpPr/>
          <p:nvPr/>
        </p:nvSpPr>
        <p:spPr>
          <a:xfrm>
            <a:off x="4353636" y="5852046"/>
            <a:ext cx="1037230" cy="48392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9377640-1B52-4A20-9905-4784638BAA0A}"/>
              </a:ext>
            </a:extLst>
          </p:cNvPr>
          <p:cNvSpPr/>
          <p:nvPr/>
        </p:nvSpPr>
        <p:spPr>
          <a:xfrm>
            <a:off x="5390866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565127F6-0645-4AF0-BF93-06EA99BCCFF9}"/>
              </a:ext>
            </a:extLst>
          </p:cNvPr>
          <p:cNvSpPr/>
          <p:nvPr/>
        </p:nvSpPr>
        <p:spPr>
          <a:xfrm>
            <a:off x="6428096" y="582901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691F4E7-09A9-4B9A-B619-630E64AA3C40}"/>
              </a:ext>
            </a:extLst>
          </p:cNvPr>
          <p:cNvSpPr/>
          <p:nvPr/>
        </p:nvSpPr>
        <p:spPr>
          <a:xfrm>
            <a:off x="7356143" y="5852046"/>
            <a:ext cx="1037230" cy="450376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39125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="" xmlns:a16="http://schemas.microsoft.com/office/drawing/2014/main" id="{37E92225-7D6F-42C2-8B4C-2C6CAA521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2782437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6B0531-523E-497F-9A02-C485657FD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75622" r="10351" b="10249"/>
          <a:stretch/>
        </p:blipFill>
        <p:spPr>
          <a:xfrm>
            <a:off x="600501" y="2224585"/>
            <a:ext cx="10249469" cy="44480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6ABA761-84DE-4438-9DB0-49DCADA1AE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5" t="58508" r="76278" b="37114"/>
          <a:stretch/>
        </p:blipFill>
        <p:spPr>
          <a:xfrm>
            <a:off x="600501" y="1445324"/>
            <a:ext cx="1555845" cy="65643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C9CC63A4-8198-4BEF-AD1B-C5814C781DD9}"/>
              </a:ext>
            </a:extLst>
          </p:cNvPr>
          <p:cNvSpPr/>
          <p:nvPr/>
        </p:nvSpPr>
        <p:spPr>
          <a:xfrm>
            <a:off x="600502" y="2470245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42452DB-4412-4248-9C1C-46792D0CBF5B}"/>
              </a:ext>
            </a:extLst>
          </p:cNvPr>
          <p:cNvSpPr/>
          <p:nvPr/>
        </p:nvSpPr>
        <p:spPr>
          <a:xfrm>
            <a:off x="600503" y="3788592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5A5A1BFA-B509-46D7-8D68-6F34120C2DEA}"/>
              </a:ext>
            </a:extLst>
          </p:cNvPr>
          <p:cNvSpPr/>
          <p:nvPr/>
        </p:nvSpPr>
        <p:spPr>
          <a:xfrm>
            <a:off x="600502" y="5033599"/>
            <a:ext cx="832514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FC5030F-F4D8-41DE-9F71-39A7E05107EA}"/>
              </a:ext>
            </a:extLst>
          </p:cNvPr>
          <p:cNvSpPr/>
          <p:nvPr/>
        </p:nvSpPr>
        <p:spPr>
          <a:xfrm>
            <a:off x="7085463" y="2470245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F4EBF75-9F52-4595-BB43-E87464DEB66C}"/>
              </a:ext>
            </a:extLst>
          </p:cNvPr>
          <p:cNvSpPr/>
          <p:nvPr/>
        </p:nvSpPr>
        <p:spPr>
          <a:xfrm>
            <a:off x="8967716" y="2470244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B632761-ED64-4B34-B5C3-06CC36137296}"/>
              </a:ext>
            </a:extLst>
          </p:cNvPr>
          <p:cNvSpPr/>
          <p:nvPr/>
        </p:nvSpPr>
        <p:spPr>
          <a:xfrm>
            <a:off x="7099110" y="3747648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03EB5BF1-BE40-4BCE-9936-C706AE54BA0D}"/>
              </a:ext>
            </a:extLst>
          </p:cNvPr>
          <p:cNvSpPr/>
          <p:nvPr/>
        </p:nvSpPr>
        <p:spPr>
          <a:xfrm>
            <a:off x="8955205" y="3693056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78BB8FFC-FBA3-4C42-8BC3-E0B321FF4670}"/>
              </a:ext>
            </a:extLst>
          </p:cNvPr>
          <p:cNvSpPr/>
          <p:nvPr/>
        </p:nvSpPr>
        <p:spPr>
          <a:xfrm>
            <a:off x="7099110" y="5025051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7FA58ED7-E465-4C24-B04C-B738B7283753}"/>
              </a:ext>
            </a:extLst>
          </p:cNvPr>
          <p:cNvSpPr/>
          <p:nvPr/>
        </p:nvSpPr>
        <p:spPr>
          <a:xfrm>
            <a:off x="8955204" y="5127729"/>
            <a:ext cx="707409" cy="1078173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034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389485-37DA-452F-A701-C9C2CEEBA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08D58AF-6D70-4E63-BCC4-99985D05B2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17114" r="29427" b="62985"/>
          <a:stretch/>
        </p:blipFill>
        <p:spPr>
          <a:xfrm>
            <a:off x="866632" y="1835624"/>
            <a:ext cx="10556543" cy="476306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B6FEDAA-0EB8-4F65-9D99-5580DAB12A20}"/>
              </a:ext>
            </a:extLst>
          </p:cNvPr>
          <p:cNvSpPr/>
          <p:nvPr/>
        </p:nvSpPr>
        <p:spPr>
          <a:xfrm>
            <a:off x="3338995" y="464276"/>
            <a:ext cx="5514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CÁNH CỤT CÂU CÁ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20AB17D-26AC-48F8-B979-AFC8F44B5018}"/>
              </a:ext>
            </a:extLst>
          </p:cNvPr>
          <p:cNvGrpSpPr/>
          <p:nvPr/>
        </p:nvGrpSpPr>
        <p:grpSpPr>
          <a:xfrm>
            <a:off x="768300" y="1303360"/>
            <a:ext cx="10654875" cy="4983219"/>
            <a:chOff x="4371471" y="1303360"/>
            <a:chExt cx="5839485" cy="4148189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712AD078-F276-484C-90F8-6A299BCD4A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815" b="92303" l="9896" r="92622">
                          <a14:foregroundMark x1="44358" y1="71798" x2="10243" y2="36946"/>
                          <a14:foregroundMark x1="54253" y1="73953" x2="92448" y2="37623"/>
                          <a14:foregroundMark x1="49740" y1="71367" x2="51476" y2="36823"/>
                          <a14:foregroundMark x1="34722" y1="46736" x2="35243" y2="37377"/>
                          <a14:foregroundMark x1="67969" y1="45320" x2="67969" y2="45320"/>
                          <a14:foregroundMark x1="67969" y1="45320" x2="67969" y2="45320"/>
                          <a14:foregroundMark x1="67188" y1="49631" x2="68924" y2="38054"/>
                          <a14:foregroundMark x1="78906" y1="36207" x2="77517" y2="24815"/>
                        </a14:backgroundRemoval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8" t="37612" r="7544" b="8362"/>
            <a:stretch/>
          </p:blipFill>
          <p:spPr>
            <a:xfrm>
              <a:off x="4371471" y="1746433"/>
              <a:ext cx="3971498" cy="3705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42792DAB-8399-4AB1-9AB7-B94704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048" t="23880" r="12034" b="60597"/>
            <a:stretch/>
          </p:blipFill>
          <p:spPr>
            <a:xfrm>
              <a:off x="9241965" y="1303360"/>
              <a:ext cx="968991" cy="1064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219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60" y="493152"/>
            <a:ext cx="7772401" cy="5323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570" y="5354744"/>
            <a:ext cx="88813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CÁC EM!!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44</Words>
  <Application>Microsoft Office PowerPoint</Application>
  <PresentationFormat>Custom</PresentationFormat>
  <Paragraphs>25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Windows User</cp:lastModifiedBy>
  <cp:revision>118</cp:revision>
  <dcterms:created xsi:type="dcterms:W3CDTF">2020-08-15T17:27:32Z</dcterms:created>
  <dcterms:modified xsi:type="dcterms:W3CDTF">2024-01-23T01:54:38Z</dcterms:modified>
</cp:coreProperties>
</file>