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26"/>
  </p:notesMasterIdLst>
  <p:sldIdLst>
    <p:sldId id="257" r:id="rId8"/>
    <p:sldId id="286" r:id="rId9"/>
    <p:sldId id="287" r:id="rId10"/>
    <p:sldId id="330" r:id="rId11"/>
    <p:sldId id="259" r:id="rId12"/>
    <p:sldId id="313" r:id="rId13"/>
    <p:sldId id="312" r:id="rId14"/>
    <p:sldId id="314" r:id="rId15"/>
    <p:sldId id="333" r:id="rId16"/>
    <p:sldId id="331" r:id="rId17"/>
    <p:sldId id="332" r:id="rId18"/>
    <p:sldId id="329" r:id="rId19"/>
    <p:sldId id="327" r:id="rId20"/>
    <p:sldId id="321" r:id="rId21"/>
    <p:sldId id="405" r:id="rId22"/>
    <p:sldId id="406" r:id="rId23"/>
    <p:sldId id="30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24336BB-5106-48CE-BE62-D4C53A22AB3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09CD86E-885D-4E2A-92AE-993DC39D4F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E0434CD-D44C-488D-91B3-34505595D4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AB85974-CC58-40AD-9CA3-E1852009D6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3344214-17DD-4D1F-8042-B7C1F627AE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xmlns="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xmlns="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xmlns="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xmlns="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xmlns="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xmlns="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xmlns="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xmlns="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xmlns="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xmlns="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xmlns="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xmlns="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xmlns="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xmlns="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xmlns="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xmlns="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882421-30AB-4E33-8B15-7B49A2A5ECA0}"/>
              </a:ext>
            </a:extLst>
          </p:cNvPr>
          <p:cNvSpPr txBox="1"/>
          <p:nvPr/>
        </p:nvSpPr>
        <p:spPr>
          <a:xfrm>
            <a:off x="2181225" y="3757612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xmlns="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xmlns="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xmlns="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xmlns="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xmlns="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xmlns="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xmlns="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xmlns="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xmlns="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xmlns="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xmlns="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xmlns="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xmlns="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xmlns="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xmlns="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xmlns="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xmlns="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xmlns="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xmlns="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xmlns="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xmlns="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xmlns="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xmlns="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xmlns="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xmlns="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xmlns="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320</Words>
  <Application>Microsoft Office PowerPoint</Application>
  <PresentationFormat>Widescreen</PresentationFormat>
  <Paragraphs>50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SimSun</vt:lpstr>
      <vt:lpstr>arial</vt:lpstr>
      <vt:lpstr>arial</vt:lpstr>
      <vt:lpstr>Calibri</vt:lpstr>
      <vt:lpstr>Calibri Light</vt:lpstr>
      <vt:lpstr>Times New Roman</vt:lpstr>
      <vt:lpstr>字魂20号-石头体</vt:lpstr>
      <vt:lpstr>字魂35号-经典雅黑</vt:lpstr>
      <vt:lpstr>字魂80号-萌趣小鱼体</vt:lpstr>
      <vt:lpstr>思源黑体 CN Bold</vt:lpstr>
      <vt:lpstr>等线</vt:lpstr>
      <vt:lpstr>Office 主题</vt:lpstr>
      <vt:lpstr>2_Office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22</cp:revision>
  <dcterms:created xsi:type="dcterms:W3CDTF">2022-10-20T10:02:20Z</dcterms:created>
  <dcterms:modified xsi:type="dcterms:W3CDTF">2024-01-23T08:28:43Z</dcterms:modified>
</cp:coreProperties>
</file>