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3792" autoAdjust="0"/>
  </p:normalViewPr>
  <p:slideViewPr>
    <p:cSldViewPr snapToGrid="0">
      <p:cViewPr varScale="1">
        <p:scale>
          <a:sx n="73" d="100"/>
          <a:sy n="73" d="100"/>
        </p:scale>
        <p:origin x="9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7CE1F9D7-932C-49FE-879A-C5AEB4E94C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sv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3.sv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22.sv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10" Type="http://schemas.openxmlformats.org/officeDocument/2006/relationships/image" Target="../media/image37.png"/><Relationship Id="rId4" Type="http://schemas.openxmlformats.org/officeDocument/2006/relationships/image" Target="../media/image11.sv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xmlns="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xmlns="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xmlns="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xmlns="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xmlns="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xmlns="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xmlns="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xmlns="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xmlns="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xmlns="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xmlns="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xmlns="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xmlns="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xmlns="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xmlns="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xmlns="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xmlns="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325</Words>
  <Application>Microsoft Office PowerPoint</Application>
  <PresentationFormat>Widescreen</PresentationFormat>
  <Paragraphs>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思源黑体 CN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39</cp:revision>
  <dcterms:created xsi:type="dcterms:W3CDTF">2022-10-08T00:48:10Z</dcterms:created>
  <dcterms:modified xsi:type="dcterms:W3CDTF">2024-01-23T09:06:00Z</dcterms:modified>
</cp:coreProperties>
</file>