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2" r:id="rId2"/>
    <p:sldId id="278" r:id="rId3"/>
    <p:sldId id="280" r:id="rId4"/>
    <p:sldId id="2643" r:id="rId5"/>
    <p:sldId id="2646" r:id="rId6"/>
    <p:sldId id="2656" r:id="rId7"/>
    <p:sldId id="2657" r:id="rId8"/>
    <p:sldId id="2644" r:id="rId9"/>
    <p:sldId id="285" r:id="rId10"/>
    <p:sldId id="2658" r:id="rId11"/>
    <p:sldId id="2650" r:id="rId12"/>
    <p:sldId id="2652" r:id="rId13"/>
    <p:sldId id="2645" r:id="rId14"/>
    <p:sldId id="2654" r:id="rId15"/>
    <p:sldId id="2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3" d="100"/>
          <a:sy n="73" d="100"/>
        </p:scale>
        <p:origin x="100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0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E1F9D7-932C-49FE-879A-C5AEB4E94C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30.png"/><Relationship Id="rId4" Type="http://schemas.openxmlformats.org/officeDocument/2006/relationships/image" Target="../media/image14.sv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4" name="WordArt 20"/>
          <p:cNvSpPr>
            <a:spLocks noChangeArrowheads="1" noChangeShapeType="1" noTextEdit="1"/>
          </p:cNvSpPr>
          <p:nvPr/>
        </p:nvSpPr>
        <p:spPr bwMode="auto">
          <a:xfrm>
            <a:off x="2211789" y="5297141"/>
            <a:ext cx="7425622" cy="111960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Thu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</a:t>
            </a:r>
            <a:endParaRPr lang="en-US" sz="3600" b="1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  </a:t>
            </a:r>
          </a:p>
        </p:txBody>
      </p:sp>
      <p:sp>
        <p:nvSpPr>
          <p:cNvPr id="16" name="WordArt 9">
            <a:extLst>
              <a:ext uri="{FF2B5EF4-FFF2-40B4-BE49-F238E27FC236}">
                <a16:creationId xmlns:a16="http://schemas.microsoft.com/office/drawing/2014/main" id="{5DC53619-E8E5-442F-9059-A1123CE3F1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4354" y="3525730"/>
            <a:ext cx="8485996" cy="1119607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none" numCol="1" fromWordArt="1">
            <a:prstTxWarp prst="textPlain">
              <a:avLst>
                <a:gd name="adj" fmla="val 5026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  <a:contourClr>
                <a:srgbClr val="FF0000"/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vi-VN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Môn : </a:t>
            </a:r>
            <a:r>
              <a:rPr lang="en-US" sz="28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– Lớp </a:t>
            </a:r>
            <a:r>
              <a:rPr lang="en-US" sz="28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endParaRPr lang="vi-VN" sz="2800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WordArt 15">
            <a:extLst>
              <a:ext uri="{FF2B5EF4-FFF2-40B4-BE49-F238E27FC236}">
                <a16:creationId xmlns:a16="http://schemas.microsoft.com/office/drawing/2014/main" id="{FA8F0F85-3888-465A-816B-75C8809676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3848" y="614467"/>
            <a:ext cx="9007007" cy="86530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TRƯỜNG TIỂU HỌC ĐẠI QUANG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" name="Picture 6" descr="POINSET2">
            <a:extLst>
              <a:ext uri="{FF2B5EF4-FFF2-40B4-BE49-F238E27FC236}">
                <a16:creationId xmlns:a16="http://schemas.microsoft.com/office/drawing/2014/main" id="{23EF49CA-A5B0-4EFB-87BF-408DFB13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77559" y="-118437"/>
            <a:ext cx="1771650" cy="20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POINSET2">
            <a:extLst>
              <a:ext uri="{FF2B5EF4-FFF2-40B4-BE49-F238E27FC236}">
                <a16:creationId xmlns:a16="http://schemas.microsoft.com/office/drawing/2014/main" id="{77E7E54D-55EA-40DA-9282-4DFD47DD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6" y="18782"/>
            <a:ext cx="1771650" cy="17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POINSET2">
            <a:extLst>
              <a:ext uri="{FF2B5EF4-FFF2-40B4-BE49-F238E27FC236}">
                <a16:creationId xmlns:a16="http://schemas.microsoft.com/office/drawing/2014/main" id="{4895F35B-51E9-494A-8982-6832BB61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83476" y="5086348"/>
            <a:ext cx="2008524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POINSET2">
            <a:extLst>
              <a:ext uri="{FF2B5EF4-FFF2-40B4-BE49-F238E27FC236}">
                <a16:creationId xmlns:a16="http://schemas.microsoft.com/office/drawing/2014/main" id="{ADDDD908-B961-4CA2-9EB4-5864EB4D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29" y="4974792"/>
            <a:ext cx="1771650" cy="19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8" descr="an30">
            <a:extLst>
              <a:ext uri="{FF2B5EF4-FFF2-40B4-BE49-F238E27FC236}">
                <a16:creationId xmlns:a16="http://schemas.microsoft.com/office/drawing/2014/main" id="{4D2B7844-4B03-492F-AD4B-0B06138730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" y="3271145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8" descr="an30">
            <a:extLst>
              <a:ext uri="{FF2B5EF4-FFF2-40B4-BE49-F238E27FC236}">
                <a16:creationId xmlns:a16="http://schemas.microsoft.com/office/drawing/2014/main" id="{14EB90B9-EBE1-480A-84AF-BE90B34EE7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84" y="3429000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flower[1][1][1][1]">
            <a:extLst>
              <a:ext uri="{FF2B5EF4-FFF2-40B4-BE49-F238E27FC236}">
                <a16:creationId xmlns:a16="http://schemas.microsoft.com/office/drawing/2014/main" id="{4FDA3567-B789-4B83-8702-134B04098D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2" y="6358709"/>
            <a:ext cx="7543800" cy="51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648A60-82C7-47AF-9390-654611288CEE}"/>
              </a:ext>
            </a:extLst>
          </p:cNvPr>
          <p:cNvSpPr/>
          <p:nvPr/>
        </p:nvSpPr>
        <p:spPr>
          <a:xfrm>
            <a:off x="-851941" y="2546775"/>
            <a:ext cx="14058583" cy="1323439"/>
          </a:xfrm>
          <a:prstGeom prst="rect">
            <a:avLst/>
          </a:prstGeom>
          <a:effectLst/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452524">
              <a:defRPr/>
            </a:pPr>
            <a:r>
              <a:rPr lang="en-US" sz="4400" b="1" dirty="0">
                <a:ln/>
                <a:solidFill>
                  <a:srgbClr val="0000FF"/>
                </a:solidFill>
                <a:latin typeface="Times New Roman" pitchFamily="18" charset="0"/>
              </a:rPr>
              <a:t>CHÀO MỪNG QUÝ THẦY CÔ</a:t>
            </a:r>
          </a:p>
          <a:p>
            <a:pPr algn="ctr" defTabSz="1452524">
              <a:defRPr/>
            </a:pPr>
            <a:r>
              <a:rPr lang="en-US" sz="4400" b="1" dirty="0">
                <a:ln/>
                <a:solidFill>
                  <a:srgbClr val="0000FF"/>
                </a:solidFill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F943F7-505B-4DA0-A8A8-7291BFD4606D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D1D16-EAB2-416A-9313-CB1BB1FCBBF1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1503389-4BD3-41E8-A517-E38BF550EDB4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80C4637-4C60-427C-876E-71B7C8DD9FD9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FE7D843-1E97-425D-AF14-3E34EDEA84C5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4F56219-45D7-4A33-8655-D6962CACEBA4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0344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A1D9D7-8700-4634-AA96-85E7FBA8A7A6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44304" y="1517479"/>
            <a:ext cx="6805365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endParaRPr lang="en-US" sz="3334" dirty="0">
              <a:solidFill>
                <a:srgbClr val="2A5474"/>
              </a:solidFill>
              <a:latin typeface="Calibri"/>
            </a:endParaRPr>
          </a:p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Toán</a:t>
            </a:r>
            <a:endParaRPr lang="en-US" sz="3334" dirty="0">
              <a:solidFill>
                <a:srgbClr val="2A5474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2DD8B4-616A-4D54-AB99-83C290AE20EE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225D83-80EB-440E-88A9-9C203AEA6D0D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6B3301-0104-4C4F-A1F7-F00E90AE6F89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4C6D70-C468-4735-A5FC-A568F41B3079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01B082-57E5-4456-AED5-3EE3832D70F6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59A022-40C4-44E0-ABC6-4EE4F42757D2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BAD963-2142-4A4C-9D69-EC6C5D29CA28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16B581A-5CDF-43CF-9BFA-7C57DDBE4F1C}"/>
              </a:ext>
            </a:extLst>
          </p:cNvPr>
          <p:cNvSpPr/>
          <p:nvPr/>
        </p:nvSpPr>
        <p:spPr>
          <a:xfrm>
            <a:off x="-2102863" y="0"/>
            <a:ext cx="1850615" cy="23227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325</Words>
  <Application>Microsoft Office PowerPoint</Application>
  <PresentationFormat>Widescreen</PresentationFormat>
  <Paragraphs>76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Thu Hà</cp:lastModifiedBy>
  <cp:revision>39</cp:revision>
  <dcterms:created xsi:type="dcterms:W3CDTF">2022-10-08T00:48:10Z</dcterms:created>
  <dcterms:modified xsi:type="dcterms:W3CDTF">2024-01-26T16:53:59Z</dcterms:modified>
</cp:coreProperties>
</file>