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12" r:id="rId2"/>
    <p:sldId id="257" r:id="rId3"/>
    <p:sldId id="469" r:id="rId4"/>
    <p:sldId id="470" r:id="rId5"/>
    <p:sldId id="473" r:id="rId6"/>
    <p:sldId id="471" r:id="rId7"/>
    <p:sldId id="472" r:id="rId8"/>
    <p:sldId id="303" r:id="rId9"/>
    <p:sldId id="280" r:id="rId10"/>
    <p:sldId id="296" r:id="rId11"/>
    <p:sldId id="474" r:id="rId12"/>
    <p:sldId id="480" r:id="rId13"/>
    <p:sldId id="483" r:id="rId14"/>
    <p:sldId id="2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D7F9C-BF1F-41AB-839B-1ED5216DFD1F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C1C30-B1D9-47E9-B133-45259118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3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25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447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88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647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0" name="Google Shape;7920;g108b4651a39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1" name="Google Shape;7921;g108b4651a39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811200" y="1774551"/>
            <a:ext cx="8569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539200" y="4439051"/>
            <a:ext cx="511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232200" y="-18467"/>
            <a:ext cx="4800600" cy="899467"/>
          </a:xfrm>
          <a:custGeom>
            <a:avLst/>
            <a:gdLst/>
            <a:ahLst/>
            <a:cxnLst/>
            <a:rect l="l" t="t" r="r" b="b"/>
            <a:pathLst>
              <a:path w="144018" h="26984" extrusionOk="0">
                <a:moveTo>
                  <a:pt x="0" y="18669"/>
                </a:moveTo>
                <a:cubicBezTo>
                  <a:pt x="5066" y="5160"/>
                  <a:pt x="28477" y="8849"/>
                  <a:pt x="42672" y="11430"/>
                </a:cubicBezTo>
                <a:cubicBezTo>
                  <a:pt x="52517" y="13220"/>
                  <a:pt x="68459" y="13752"/>
                  <a:pt x="70104" y="23622"/>
                </a:cubicBezTo>
                <a:cubicBezTo>
                  <a:pt x="70940" y="28639"/>
                  <a:pt x="56930" y="27508"/>
                  <a:pt x="54864" y="22860"/>
                </a:cubicBezTo>
                <a:cubicBezTo>
                  <a:pt x="53119" y="18933"/>
                  <a:pt x="58026" y="13551"/>
                  <a:pt x="62103" y="12192"/>
                </a:cubicBezTo>
                <a:cubicBezTo>
                  <a:pt x="81875" y="5601"/>
                  <a:pt x="103459" y="21407"/>
                  <a:pt x="124206" y="19431"/>
                </a:cubicBezTo>
                <a:cubicBezTo>
                  <a:pt x="133414" y="18554"/>
                  <a:pt x="139881" y="8274"/>
                  <a:pt x="14401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Google Shape;14;p2"/>
          <p:cNvSpPr/>
          <p:nvPr/>
        </p:nvSpPr>
        <p:spPr>
          <a:xfrm>
            <a:off x="11514252" y="-5767"/>
            <a:ext cx="843133" cy="3962400"/>
          </a:xfrm>
          <a:custGeom>
            <a:avLst/>
            <a:gdLst/>
            <a:ahLst/>
            <a:cxnLst/>
            <a:rect l="l" t="t" r="r" b="b"/>
            <a:pathLst>
              <a:path w="25294" h="118872" extrusionOk="0">
                <a:moveTo>
                  <a:pt x="21103" y="0"/>
                </a:moveTo>
                <a:cubicBezTo>
                  <a:pt x="15003" y="3812"/>
                  <a:pt x="6118" y="7357"/>
                  <a:pt x="5101" y="14478"/>
                </a:cubicBezTo>
                <a:cubicBezTo>
                  <a:pt x="3252" y="27423"/>
                  <a:pt x="13807" y="39928"/>
                  <a:pt x="12721" y="52959"/>
                </a:cubicBezTo>
                <a:cubicBezTo>
                  <a:pt x="11730" y="64854"/>
                  <a:pt x="-1040" y="74610"/>
                  <a:pt x="148" y="86487"/>
                </a:cubicBezTo>
                <a:cubicBezTo>
                  <a:pt x="1128" y="96284"/>
                  <a:pt x="7443" y="105711"/>
                  <a:pt x="15007" y="112014"/>
                </a:cubicBezTo>
                <a:cubicBezTo>
                  <a:pt x="18173" y="114652"/>
                  <a:pt x="22380" y="115958"/>
                  <a:pt x="25294" y="11887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>
            <a:off x="1156000" y="6050736"/>
            <a:ext cx="6781800" cy="992000"/>
          </a:xfrm>
          <a:custGeom>
            <a:avLst/>
            <a:gdLst/>
            <a:ahLst/>
            <a:cxnLst/>
            <a:rect l="l" t="t" r="r" b="b"/>
            <a:pathLst>
              <a:path w="203454" h="29760" extrusionOk="0">
                <a:moveTo>
                  <a:pt x="0" y="29760"/>
                </a:moveTo>
                <a:cubicBezTo>
                  <a:pt x="5698" y="21620"/>
                  <a:pt x="14548" y="14020"/>
                  <a:pt x="24384" y="12615"/>
                </a:cubicBezTo>
                <a:cubicBezTo>
                  <a:pt x="37884" y="10686"/>
                  <a:pt x="51619" y="17735"/>
                  <a:pt x="65151" y="16044"/>
                </a:cubicBezTo>
                <a:cubicBezTo>
                  <a:pt x="81076" y="14053"/>
                  <a:pt x="96151" y="2555"/>
                  <a:pt x="112014" y="4995"/>
                </a:cubicBezTo>
                <a:cubicBezTo>
                  <a:pt x="123448" y="6754"/>
                  <a:pt x="133708" y="16918"/>
                  <a:pt x="145161" y="15282"/>
                </a:cubicBezTo>
                <a:cubicBezTo>
                  <a:pt x="149561" y="14653"/>
                  <a:pt x="155628" y="8312"/>
                  <a:pt x="153162" y="4614"/>
                </a:cubicBezTo>
                <a:cubicBezTo>
                  <a:pt x="150711" y="938"/>
                  <a:pt x="144837" y="-791"/>
                  <a:pt x="140589" y="423"/>
                </a:cubicBezTo>
                <a:cubicBezTo>
                  <a:pt x="138542" y="1008"/>
                  <a:pt x="137936" y="4526"/>
                  <a:pt x="138684" y="6519"/>
                </a:cubicBezTo>
                <a:cubicBezTo>
                  <a:pt x="142449" y="16559"/>
                  <a:pt x="158485" y="15835"/>
                  <a:pt x="169164" y="16806"/>
                </a:cubicBezTo>
                <a:cubicBezTo>
                  <a:pt x="177999" y="17609"/>
                  <a:pt x="186917" y="19407"/>
                  <a:pt x="195072" y="22902"/>
                </a:cubicBezTo>
                <a:cubicBezTo>
                  <a:pt x="198317" y="24293"/>
                  <a:pt x="200296" y="27800"/>
                  <a:pt x="203454" y="2937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" name="Google Shape;16;p2"/>
          <p:cNvGrpSpPr/>
          <p:nvPr/>
        </p:nvGrpSpPr>
        <p:grpSpPr>
          <a:xfrm rot="-2864756">
            <a:off x="5091215" y="414164"/>
            <a:ext cx="457189" cy="425456"/>
            <a:chOff x="-1003774" y="3010923"/>
            <a:chExt cx="671424" cy="624822"/>
          </a:xfrm>
        </p:grpSpPr>
        <p:sp>
          <p:nvSpPr>
            <p:cNvPr id="17" name="Google Shape;17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-3364781">
            <a:off x="3449696" y="6253629"/>
            <a:ext cx="457211" cy="425476"/>
            <a:chOff x="-1003774" y="3010923"/>
            <a:chExt cx="671424" cy="624822"/>
          </a:xfrm>
        </p:grpSpPr>
        <p:sp>
          <p:nvSpPr>
            <p:cNvPr id="55" name="Google Shape;55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707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1/26/2024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F00F1D-61A2-433B-8CB9-5B1D3E253C64}"/>
              </a:ext>
            </a:extLst>
          </p:cNvPr>
          <p:cNvSpPr/>
          <p:nvPr userDrawn="1"/>
        </p:nvSpPr>
        <p:spPr>
          <a:xfrm>
            <a:off x="11194869" y="0"/>
            <a:ext cx="1149531" cy="152835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23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28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5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9" name="Google Shape;1739;p1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p17"/>
          <p:cNvSpPr/>
          <p:nvPr/>
        </p:nvSpPr>
        <p:spPr>
          <a:xfrm>
            <a:off x="501600" y="523875"/>
            <a:ext cx="11188800" cy="5960092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 dirty="0"/>
          </a:p>
        </p:txBody>
      </p:sp>
      <p:grpSp>
        <p:nvGrpSpPr>
          <p:cNvPr id="1742" name="Google Shape;1742;p17"/>
          <p:cNvGrpSpPr/>
          <p:nvPr/>
        </p:nvGrpSpPr>
        <p:grpSpPr>
          <a:xfrm>
            <a:off x="10939529" y="6224877"/>
            <a:ext cx="1496751" cy="893972"/>
            <a:chOff x="7734396" y="189920"/>
            <a:chExt cx="1122563" cy="670479"/>
          </a:xfrm>
        </p:grpSpPr>
        <p:sp>
          <p:nvSpPr>
            <p:cNvPr id="1743" name="Google Shape;1743;p17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7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7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7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7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7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7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7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7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17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17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17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17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17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17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17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17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17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17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17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17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4" name="Google Shape;1764;p17"/>
          <p:cNvGrpSpPr/>
          <p:nvPr/>
        </p:nvGrpSpPr>
        <p:grpSpPr>
          <a:xfrm>
            <a:off x="169095" y="387781"/>
            <a:ext cx="1718591" cy="1272705"/>
            <a:chOff x="1156200" y="3428725"/>
            <a:chExt cx="684625" cy="507000"/>
          </a:xfrm>
        </p:grpSpPr>
        <p:sp>
          <p:nvSpPr>
            <p:cNvPr id="1765" name="Google Shape;1765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7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17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96" name="Google Shape;1796;p17"/>
          <p:cNvSpPr/>
          <p:nvPr/>
        </p:nvSpPr>
        <p:spPr>
          <a:xfrm>
            <a:off x="7201201" y="-82066"/>
            <a:ext cx="5194300" cy="1892300"/>
          </a:xfrm>
          <a:custGeom>
            <a:avLst/>
            <a:gdLst/>
            <a:ahLst/>
            <a:cxnLst/>
            <a:rect l="l" t="t" r="r" b="b"/>
            <a:pathLst>
              <a:path w="155829" h="56769" extrusionOk="0">
                <a:moveTo>
                  <a:pt x="155829" y="56769"/>
                </a:moveTo>
                <a:cubicBezTo>
                  <a:pt x="152089" y="44304"/>
                  <a:pt x="148800" y="28299"/>
                  <a:pt x="137160" y="22479"/>
                </a:cubicBezTo>
                <a:cubicBezTo>
                  <a:pt x="126461" y="17129"/>
                  <a:pt x="113249" y="21383"/>
                  <a:pt x="101346" y="20193"/>
                </a:cubicBezTo>
                <a:cubicBezTo>
                  <a:pt x="92427" y="19301"/>
                  <a:pt x="85041" y="12142"/>
                  <a:pt x="76200" y="10668"/>
                </a:cubicBezTo>
                <a:cubicBezTo>
                  <a:pt x="67180" y="9165"/>
                  <a:pt x="58238" y="14230"/>
                  <a:pt x="49149" y="15240"/>
                </a:cubicBezTo>
                <a:cubicBezTo>
                  <a:pt x="32101" y="17134"/>
                  <a:pt x="7671" y="15342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97" name="Google Shape;1797;p17"/>
          <p:cNvSpPr/>
          <p:nvPr/>
        </p:nvSpPr>
        <p:spPr>
          <a:xfrm>
            <a:off x="-241000" y="1693767"/>
            <a:ext cx="1016000" cy="5272667"/>
          </a:xfrm>
          <a:custGeom>
            <a:avLst/>
            <a:gdLst/>
            <a:ahLst/>
            <a:cxnLst/>
            <a:rect l="l" t="t" r="r" b="b"/>
            <a:pathLst>
              <a:path w="30480" h="158180" extrusionOk="0">
                <a:moveTo>
                  <a:pt x="30480" y="158180"/>
                </a:moveTo>
                <a:cubicBezTo>
                  <a:pt x="26589" y="152344"/>
                  <a:pt x="20100" y="148507"/>
                  <a:pt x="16383" y="142559"/>
                </a:cubicBezTo>
                <a:cubicBezTo>
                  <a:pt x="13018" y="137174"/>
                  <a:pt x="11947" y="130557"/>
                  <a:pt x="11049" y="124271"/>
                </a:cubicBezTo>
                <a:cubicBezTo>
                  <a:pt x="8736" y="108082"/>
                  <a:pt x="13695" y="91633"/>
                  <a:pt x="16383" y="75503"/>
                </a:cubicBezTo>
                <a:cubicBezTo>
                  <a:pt x="18004" y="65779"/>
                  <a:pt x="10696" y="56594"/>
                  <a:pt x="8763" y="46928"/>
                </a:cubicBezTo>
                <a:cubicBezTo>
                  <a:pt x="6150" y="33861"/>
                  <a:pt x="18574" y="20829"/>
                  <a:pt x="16383" y="7685"/>
                </a:cubicBezTo>
                <a:cubicBezTo>
                  <a:pt x="15953" y="5105"/>
                  <a:pt x="14912" y="1997"/>
                  <a:pt x="12573" y="827"/>
                </a:cubicBezTo>
                <a:cubicBezTo>
                  <a:pt x="8782" y="-1069"/>
                  <a:pt x="3791" y="836"/>
                  <a:pt x="0" y="273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798" name="Google Shape;1798;p17"/>
          <p:cNvGrpSpPr/>
          <p:nvPr/>
        </p:nvGrpSpPr>
        <p:grpSpPr>
          <a:xfrm rot="-2864756">
            <a:off x="10920515" y="363364"/>
            <a:ext cx="457189" cy="425456"/>
            <a:chOff x="-1003774" y="3010923"/>
            <a:chExt cx="671424" cy="624822"/>
          </a:xfrm>
        </p:grpSpPr>
        <p:sp>
          <p:nvSpPr>
            <p:cNvPr id="1799" name="Google Shape;1799;p1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1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1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156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" name="Google Shape;294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0" name="Google Shape;2950;p29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1" name="Google Shape;2951;p29"/>
          <p:cNvSpPr txBox="1">
            <a:spLocks noGrp="1"/>
          </p:cNvSpPr>
          <p:nvPr>
            <p:ph type="title"/>
          </p:nvPr>
        </p:nvSpPr>
        <p:spPr>
          <a:xfrm>
            <a:off x="3232800" y="1416467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0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952" name="Google Shape;2952;p29"/>
          <p:cNvSpPr txBox="1">
            <a:spLocks noGrp="1"/>
          </p:cNvSpPr>
          <p:nvPr>
            <p:ph type="subTitle" idx="1"/>
          </p:nvPr>
        </p:nvSpPr>
        <p:spPr>
          <a:xfrm>
            <a:off x="3806200" y="2574851"/>
            <a:ext cx="4579600" cy="14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953" name="Google Shape;2953;p29"/>
          <p:cNvGrpSpPr/>
          <p:nvPr/>
        </p:nvGrpSpPr>
        <p:grpSpPr>
          <a:xfrm>
            <a:off x="288295" y="5595010"/>
            <a:ext cx="1496751" cy="893972"/>
            <a:chOff x="7734396" y="189920"/>
            <a:chExt cx="1122563" cy="670479"/>
          </a:xfrm>
        </p:grpSpPr>
        <p:sp>
          <p:nvSpPr>
            <p:cNvPr id="2954" name="Google Shape;2954;p29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9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29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29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29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29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29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29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29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29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29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29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29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29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29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29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29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29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29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29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4" name="Google Shape;2974;p29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5" name="Google Shape;2975;p29"/>
          <p:cNvGrpSpPr/>
          <p:nvPr/>
        </p:nvGrpSpPr>
        <p:grpSpPr>
          <a:xfrm>
            <a:off x="2013784" y="6009817"/>
            <a:ext cx="1282737" cy="540289"/>
            <a:chOff x="774450" y="2691700"/>
            <a:chExt cx="543625" cy="228975"/>
          </a:xfrm>
        </p:grpSpPr>
        <p:sp>
          <p:nvSpPr>
            <p:cNvPr id="2976" name="Google Shape;2976;p2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2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2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2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2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2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2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2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2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2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2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7" name="Google Shape;2987;p29"/>
          <p:cNvGrpSpPr/>
          <p:nvPr/>
        </p:nvGrpSpPr>
        <p:grpSpPr>
          <a:xfrm>
            <a:off x="9897295" y="719330"/>
            <a:ext cx="1718591" cy="1272705"/>
            <a:chOff x="1156200" y="3428725"/>
            <a:chExt cx="684625" cy="507000"/>
          </a:xfrm>
        </p:grpSpPr>
        <p:sp>
          <p:nvSpPr>
            <p:cNvPr id="2988" name="Google Shape;2988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9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9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29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29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29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19" name="Google Shape;3019;p29"/>
          <p:cNvGrpSpPr/>
          <p:nvPr/>
        </p:nvGrpSpPr>
        <p:grpSpPr>
          <a:xfrm>
            <a:off x="10166499" y="2234896"/>
            <a:ext cx="1006124" cy="1337643"/>
            <a:chOff x="7062788" y="3483325"/>
            <a:chExt cx="558875" cy="743025"/>
          </a:xfrm>
        </p:grpSpPr>
        <p:sp>
          <p:nvSpPr>
            <p:cNvPr id="3020" name="Google Shape;3020;p2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2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2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2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2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2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2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2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2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2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2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2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2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2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2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2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2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1" name="Google Shape;3041;p29"/>
          <p:cNvSpPr/>
          <p:nvPr/>
        </p:nvSpPr>
        <p:spPr>
          <a:xfrm>
            <a:off x="6001034" y="6130372"/>
            <a:ext cx="6337300" cy="829600"/>
          </a:xfrm>
          <a:custGeom>
            <a:avLst/>
            <a:gdLst/>
            <a:ahLst/>
            <a:cxnLst/>
            <a:rect l="l" t="t" r="r" b="b"/>
            <a:pathLst>
              <a:path w="190119" h="24888" extrusionOk="0">
                <a:moveTo>
                  <a:pt x="190119" y="23936"/>
                </a:moveTo>
                <a:cubicBezTo>
                  <a:pt x="184759" y="13217"/>
                  <a:pt x="174508" y="2665"/>
                  <a:pt x="162687" y="695"/>
                </a:cubicBezTo>
                <a:cubicBezTo>
                  <a:pt x="147549" y="-1828"/>
                  <a:pt x="132649" y="7519"/>
                  <a:pt x="117348" y="8696"/>
                </a:cubicBezTo>
                <a:cubicBezTo>
                  <a:pt x="110365" y="9233"/>
                  <a:pt x="102657" y="10304"/>
                  <a:pt x="96393" y="7172"/>
                </a:cubicBezTo>
                <a:cubicBezTo>
                  <a:pt x="91514" y="4732"/>
                  <a:pt x="86947" y="991"/>
                  <a:pt x="81534" y="314"/>
                </a:cubicBezTo>
                <a:cubicBezTo>
                  <a:pt x="74047" y="-622"/>
                  <a:pt x="66310" y="908"/>
                  <a:pt x="59055" y="2981"/>
                </a:cubicBezTo>
                <a:cubicBezTo>
                  <a:pt x="49165" y="5807"/>
                  <a:pt x="42347" y="15145"/>
                  <a:pt x="33147" y="19745"/>
                </a:cubicBezTo>
                <a:cubicBezTo>
                  <a:pt x="23241" y="24698"/>
                  <a:pt x="9906" y="26984"/>
                  <a:pt x="0" y="22031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42" name="Google Shape;3042;p29"/>
          <p:cNvSpPr/>
          <p:nvPr/>
        </p:nvSpPr>
        <p:spPr>
          <a:xfrm>
            <a:off x="84429" y="-361567"/>
            <a:ext cx="6564300" cy="1701800"/>
          </a:xfrm>
          <a:custGeom>
            <a:avLst/>
            <a:gdLst/>
            <a:ahLst/>
            <a:cxnLst/>
            <a:rect l="l" t="t" r="r" b="b"/>
            <a:pathLst>
              <a:path w="196929" h="51054" extrusionOk="0">
                <a:moveTo>
                  <a:pt x="196929" y="51054"/>
                </a:moveTo>
                <a:cubicBezTo>
                  <a:pt x="195114" y="45610"/>
                  <a:pt x="193748" y="39491"/>
                  <a:pt x="189690" y="35433"/>
                </a:cubicBezTo>
                <a:cubicBezTo>
                  <a:pt x="183236" y="28979"/>
                  <a:pt x="173234" y="26535"/>
                  <a:pt x="164163" y="25527"/>
                </a:cubicBezTo>
                <a:cubicBezTo>
                  <a:pt x="158040" y="24847"/>
                  <a:pt x="151260" y="25202"/>
                  <a:pt x="145875" y="28194"/>
                </a:cubicBezTo>
                <a:cubicBezTo>
                  <a:pt x="140811" y="31008"/>
                  <a:pt x="136012" y="35174"/>
                  <a:pt x="130254" y="35814"/>
                </a:cubicBezTo>
                <a:cubicBezTo>
                  <a:pt x="121789" y="36755"/>
                  <a:pt x="112807" y="37364"/>
                  <a:pt x="104727" y="34671"/>
                </a:cubicBezTo>
                <a:cubicBezTo>
                  <a:pt x="89619" y="29635"/>
                  <a:pt x="74011" y="21370"/>
                  <a:pt x="58245" y="23622"/>
                </a:cubicBezTo>
                <a:cubicBezTo>
                  <a:pt x="52311" y="24470"/>
                  <a:pt x="48372" y="30452"/>
                  <a:pt x="43767" y="34290"/>
                </a:cubicBezTo>
                <a:cubicBezTo>
                  <a:pt x="39342" y="37977"/>
                  <a:pt x="32734" y="39054"/>
                  <a:pt x="27003" y="38481"/>
                </a:cubicBezTo>
                <a:cubicBezTo>
                  <a:pt x="15753" y="37356"/>
                  <a:pt x="2417" y="28638"/>
                  <a:pt x="333" y="17526"/>
                </a:cubicBezTo>
                <a:cubicBezTo>
                  <a:pt x="-746" y="11772"/>
                  <a:pt x="1476" y="5854"/>
                  <a:pt x="14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43" name="Google Shape;3043;p29"/>
          <p:cNvGrpSpPr/>
          <p:nvPr/>
        </p:nvGrpSpPr>
        <p:grpSpPr>
          <a:xfrm rot="-2864756">
            <a:off x="3556248" y="630064"/>
            <a:ext cx="457189" cy="425456"/>
            <a:chOff x="-1003774" y="3010923"/>
            <a:chExt cx="671424" cy="624822"/>
          </a:xfrm>
        </p:grpSpPr>
        <p:sp>
          <p:nvSpPr>
            <p:cNvPr id="3044" name="Google Shape;3044;p2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2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2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2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2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94688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Google Shape;3082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3" name="Google Shape;3083;p30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4" name="Google Shape;3084;p30"/>
          <p:cNvSpPr/>
          <p:nvPr/>
        </p:nvSpPr>
        <p:spPr>
          <a:xfrm>
            <a:off x="2914933" y="-50300"/>
            <a:ext cx="5334000" cy="844067"/>
          </a:xfrm>
          <a:custGeom>
            <a:avLst/>
            <a:gdLst/>
            <a:ahLst/>
            <a:cxnLst/>
            <a:rect l="l" t="t" r="r" b="b"/>
            <a:pathLst>
              <a:path w="160020" h="25322" extrusionOk="0">
                <a:moveTo>
                  <a:pt x="0" y="1524"/>
                </a:moveTo>
                <a:cubicBezTo>
                  <a:pt x="11438" y="3703"/>
                  <a:pt x="24696" y="2787"/>
                  <a:pt x="33909" y="9906"/>
                </a:cubicBezTo>
                <a:cubicBezTo>
                  <a:pt x="39295" y="14068"/>
                  <a:pt x="43577" y="20979"/>
                  <a:pt x="50292" y="22098"/>
                </a:cubicBezTo>
                <a:cubicBezTo>
                  <a:pt x="56388" y="23114"/>
                  <a:pt x="62462" y="18176"/>
                  <a:pt x="68580" y="19050"/>
                </a:cubicBezTo>
                <a:cubicBezTo>
                  <a:pt x="81915" y="20955"/>
                  <a:pt x="95320" y="27106"/>
                  <a:pt x="108585" y="24765"/>
                </a:cubicBezTo>
                <a:cubicBezTo>
                  <a:pt x="121968" y="22403"/>
                  <a:pt x="136956" y="21870"/>
                  <a:pt x="147828" y="13716"/>
                </a:cubicBezTo>
                <a:cubicBezTo>
                  <a:pt x="152722" y="10046"/>
                  <a:pt x="155695" y="4325"/>
                  <a:pt x="16002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85" name="Google Shape;3085;p30"/>
          <p:cNvGrpSpPr/>
          <p:nvPr/>
        </p:nvGrpSpPr>
        <p:grpSpPr>
          <a:xfrm>
            <a:off x="311221" y="314676"/>
            <a:ext cx="1279473" cy="2056187"/>
            <a:chOff x="9840651" y="2066749"/>
            <a:chExt cx="701773" cy="1127790"/>
          </a:xfrm>
        </p:grpSpPr>
        <p:sp>
          <p:nvSpPr>
            <p:cNvPr id="3086" name="Google Shape;3086;p30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0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0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0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0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0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8" name="Google Shape;3098;p30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9" name="Google Shape;3099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0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0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0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0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0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0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0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0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17" name="Google Shape;3117;p30"/>
          <p:cNvGrpSpPr/>
          <p:nvPr/>
        </p:nvGrpSpPr>
        <p:grpSpPr>
          <a:xfrm>
            <a:off x="10624004" y="4092403"/>
            <a:ext cx="1234040" cy="2395776"/>
            <a:chOff x="204076" y="125827"/>
            <a:chExt cx="925530" cy="1796832"/>
          </a:xfrm>
        </p:grpSpPr>
        <p:sp>
          <p:nvSpPr>
            <p:cNvPr id="3118" name="Google Shape;3118;p30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0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0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0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0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0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0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0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0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7" name="Google Shape;3127;p30"/>
          <p:cNvGrpSpPr/>
          <p:nvPr/>
        </p:nvGrpSpPr>
        <p:grpSpPr>
          <a:xfrm rot="-2864756">
            <a:off x="5091215" y="414164"/>
            <a:ext cx="457189" cy="425456"/>
            <a:chOff x="-1003774" y="3010923"/>
            <a:chExt cx="671424" cy="624822"/>
          </a:xfrm>
        </p:grpSpPr>
        <p:sp>
          <p:nvSpPr>
            <p:cNvPr id="3128" name="Google Shape;3128;p30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0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0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0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0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65" name="Google Shape;3165;p30"/>
          <p:cNvGrpSpPr/>
          <p:nvPr/>
        </p:nvGrpSpPr>
        <p:grpSpPr>
          <a:xfrm>
            <a:off x="309601" y="2695117"/>
            <a:ext cx="1282737" cy="540289"/>
            <a:chOff x="774450" y="2691700"/>
            <a:chExt cx="543625" cy="228975"/>
          </a:xfrm>
        </p:grpSpPr>
        <p:sp>
          <p:nvSpPr>
            <p:cNvPr id="3166" name="Google Shape;3166;p30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30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0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0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0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0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0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0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0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0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0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381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7" name="Google Shape;3177;p30"/>
          <p:cNvGrpSpPr/>
          <p:nvPr/>
        </p:nvGrpSpPr>
        <p:grpSpPr>
          <a:xfrm>
            <a:off x="10966599" y="2692096"/>
            <a:ext cx="1006124" cy="1337643"/>
            <a:chOff x="7062788" y="3483325"/>
            <a:chExt cx="558875" cy="743025"/>
          </a:xfrm>
        </p:grpSpPr>
        <p:sp>
          <p:nvSpPr>
            <p:cNvPr id="3178" name="Google Shape;3178;p30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30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30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30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30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30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30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30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30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30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0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0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0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0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0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0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0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1513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0" name="Google Shape;3200;p3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1" name="Google Shape;3201;p31"/>
          <p:cNvGrpSpPr/>
          <p:nvPr/>
        </p:nvGrpSpPr>
        <p:grpSpPr>
          <a:xfrm>
            <a:off x="10092538" y="346683"/>
            <a:ext cx="1812349" cy="2169003"/>
            <a:chOff x="6246075" y="1325325"/>
            <a:chExt cx="768075" cy="919225"/>
          </a:xfrm>
        </p:grpSpPr>
        <p:sp>
          <p:nvSpPr>
            <p:cNvPr id="3202" name="Google Shape;3202;p31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1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1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1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1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1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1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1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1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1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1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1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1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1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1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1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1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1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0" name="Google Shape;3220;p31"/>
          <p:cNvGrpSpPr/>
          <p:nvPr/>
        </p:nvGrpSpPr>
        <p:grpSpPr>
          <a:xfrm>
            <a:off x="10737966" y="2866063"/>
            <a:ext cx="1006124" cy="1337643"/>
            <a:chOff x="7062788" y="3483325"/>
            <a:chExt cx="558875" cy="743025"/>
          </a:xfrm>
        </p:grpSpPr>
        <p:sp>
          <p:nvSpPr>
            <p:cNvPr id="3221" name="Google Shape;3221;p31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1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1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31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31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1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1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1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1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31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31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1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1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1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1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31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31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2" name="Google Shape;3242;p31"/>
          <p:cNvGrpSpPr/>
          <p:nvPr/>
        </p:nvGrpSpPr>
        <p:grpSpPr>
          <a:xfrm>
            <a:off x="299462" y="4068130"/>
            <a:ext cx="1718591" cy="1272705"/>
            <a:chOff x="1156200" y="3428725"/>
            <a:chExt cx="684625" cy="507000"/>
          </a:xfrm>
        </p:grpSpPr>
        <p:sp>
          <p:nvSpPr>
            <p:cNvPr id="3243" name="Google Shape;3243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74" name="Google Shape;3274;p31"/>
          <p:cNvGrpSpPr/>
          <p:nvPr/>
        </p:nvGrpSpPr>
        <p:grpSpPr>
          <a:xfrm>
            <a:off x="410395" y="5593643"/>
            <a:ext cx="1496751" cy="893972"/>
            <a:chOff x="7734396" y="189920"/>
            <a:chExt cx="1122563" cy="670479"/>
          </a:xfrm>
        </p:grpSpPr>
        <p:sp>
          <p:nvSpPr>
            <p:cNvPr id="3275" name="Google Shape;3275;p3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3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3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3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3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3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3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3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3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3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3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3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3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96" name="Google Shape;3296;p31"/>
          <p:cNvSpPr/>
          <p:nvPr/>
        </p:nvSpPr>
        <p:spPr>
          <a:xfrm>
            <a:off x="-120366" y="-62999"/>
            <a:ext cx="6921500" cy="3670300"/>
          </a:xfrm>
          <a:custGeom>
            <a:avLst/>
            <a:gdLst/>
            <a:ahLst/>
            <a:cxnLst/>
            <a:rect l="l" t="t" r="r" b="b"/>
            <a:pathLst>
              <a:path w="207645" h="110109" extrusionOk="0">
                <a:moveTo>
                  <a:pt x="0" y="110109"/>
                </a:moveTo>
                <a:cubicBezTo>
                  <a:pt x="0" y="97940"/>
                  <a:pt x="3511" y="84677"/>
                  <a:pt x="11430" y="75438"/>
                </a:cubicBezTo>
                <a:cubicBezTo>
                  <a:pt x="20416" y="64954"/>
                  <a:pt x="35956" y="61961"/>
                  <a:pt x="45720" y="52197"/>
                </a:cubicBezTo>
                <a:cubicBezTo>
                  <a:pt x="55253" y="42664"/>
                  <a:pt x="59933" y="25123"/>
                  <a:pt x="73152" y="22479"/>
                </a:cubicBezTo>
                <a:cubicBezTo>
                  <a:pt x="83533" y="20403"/>
                  <a:pt x="94123" y="25626"/>
                  <a:pt x="104394" y="28194"/>
                </a:cubicBezTo>
                <a:cubicBezTo>
                  <a:pt x="117378" y="31440"/>
                  <a:pt x="130717" y="33193"/>
                  <a:pt x="144018" y="34671"/>
                </a:cubicBezTo>
                <a:cubicBezTo>
                  <a:pt x="153417" y="35715"/>
                  <a:pt x="162991" y="31661"/>
                  <a:pt x="171450" y="27432"/>
                </a:cubicBezTo>
                <a:cubicBezTo>
                  <a:pt x="184990" y="20662"/>
                  <a:pt x="200875" y="13540"/>
                  <a:pt x="207645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297" name="Google Shape;3297;p31"/>
          <p:cNvSpPr/>
          <p:nvPr/>
        </p:nvSpPr>
        <p:spPr>
          <a:xfrm>
            <a:off x="9557034" y="4521701"/>
            <a:ext cx="2832100" cy="2755900"/>
          </a:xfrm>
          <a:custGeom>
            <a:avLst/>
            <a:gdLst/>
            <a:ahLst/>
            <a:cxnLst/>
            <a:rect l="l" t="t" r="r" b="b"/>
            <a:pathLst>
              <a:path w="84963" h="82677" extrusionOk="0">
                <a:moveTo>
                  <a:pt x="0" y="82677"/>
                </a:moveTo>
                <a:cubicBezTo>
                  <a:pt x="3121" y="69154"/>
                  <a:pt x="8755" y="53755"/>
                  <a:pt x="20574" y="46482"/>
                </a:cubicBezTo>
                <a:cubicBezTo>
                  <a:pt x="30304" y="40494"/>
                  <a:pt x="43141" y="39820"/>
                  <a:pt x="51816" y="32385"/>
                </a:cubicBezTo>
                <a:cubicBezTo>
                  <a:pt x="57966" y="27113"/>
                  <a:pt x="62090" y="19825"/>
                  <a:pt x="67818" y="14097"/>
                </a:cubicBezTo>
                <a:cubicBezTo>
                  <a:pt x="73050" y="8865"/>
                  <a:pt x="79731" y="5232"/>
                  <a:pt x="84963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5333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3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7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1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565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4" name="WordArt 20"/>
          <p:cNvSpPr>
            <a:spLocks noChangeArrowheads="1" noChangeShapeType="1" noTextEdit="1"/>
          </p:cNvSpPr>
          <p:nvPr/>
        </p:nvSpPr>
        <p:spPr bwMode="auto">
          <a:xfrm>
            <a:off x="2211789" y="5297141"/>
            <a:ext cx="7425622" cy="111960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Nguyễn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Thị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Thu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Hà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</a:p>
        </p:txBody>
      </p:sp>
      <p:sp>
        <p:nvSpPr>
          <p:cNvPr id="16" name="WordArt 9">
            <a:extLst>
              <a:ext uri="{FF2B5EF4-FFF2-40B4-BE49-F238E27FC236}">
                <a16:creationId xmlns:a16="http://schemas.microsoft.com/office/drawing/2014/main" id="{5DC53619-E8E5-442F-9059-A1123CE3F1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34354" y="3525730"/>
            <a:ext cx="8485996" cy="1119607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wrap="none" numCol="1" fromWordArt="1">
            <a:prstTxWarp prst="textPlain">
              <a:avLst>
                <a:gd name="adj" fmla="val 50262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Môn : </a:t>
            </a:r>
            <a:r>
              <a:rPr lang="en-US" sz="28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Toán</a:t>
            </a:r>
            <a:r>
              <a:rPr lang="en-US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– Lớp </a:t>
            </a:r>
            <a:r>
              <a:rPr lang="en-US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vi-VN" sz="2800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WordArt 15">
            <a:extLst>
              <a:ext uri="{FF2B5EF4-FFF2-40B4-BE49-F238E27FC236}">
                <a16:creationId xmlns:a16="http://schemas.microsoft.com/office/drawing/2014/main" id="{FA8F0F85-3888-465A-816B-75C8809676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3848" y="614467"/>
            <a:ext cx="9007007" cy="86530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TRƯỜNG TIỂU HỌC ĐẠI QUANG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6" descr="POINSET2">
            <a:extLst>
              <a:ext uri="{FF2B5EF4-FFF2-40B4-BE49-F238E27FC236}">
                <a16:creationId xmlns:a16="http://schemas.microsoft.com/office/drawing/2014/main" id="{23EF49CA-A5B0-4EFB-87BF-408DFB13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7559" y="-118437"/>
            <a:ext cx="1771650" cy="200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POINSET2">
            <a:extLst>
              <a:ext uri="{FF2B5EF4-FFF2-40B4-BE49-F238E27FC236}">
                <a16:creationId xmlns:a16="http://schemas.microsoft.com/office/drawing/2014/main" id="{77E7E54D-55EA-40DA-9282-4DFD47DD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46" y="18782"/>
            <a:ext cx="1771650" cy="175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POINSET2">
            <a:extLst>
              <a:ext uri="{FF2B5EF4-FFF2-40B4-BE49-F238E27FC236}">
                <a16:creationId xmlns:a16="http://schemas.microsoft.com/office/drawing/2014/main" id="{4895F35B-51E9-494A-8982-6832BB61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83476" y="5086348"/>
            <a:ext cx="2008524" cy="17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POINSET2">
            <a:extLst>
              <a:ext uri="{FF2B5EF4-FFF2-40B4-BE49-F238E27FC236}">
                <a16:creationId xmlns:a16="http://schemas.microsoft.com/office/drawing/2014/main" id="{ADDDD908-B961-4CA2-9EB4-5864EB4D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929" y="4974792"/>
            <a:ext cx="1771650" cy="19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8" descr="an30">
            <a:extLst>
              <a:ext uri="{FF2B5EF4-FFF2-40B4-BE49-F238E27FC236}">
                <a16:creationId xmlns:a16="http://schemas.microsoft.com/office/drawing/2014/main" id="{4D2B7844-4B03-492F-AD4B-0B0613873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7" y="3271145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8" descr="an30">
            <a:extLst>
              <a:ext uri="{FF2B5EF4-FFF2-40B4-BE49-F238E27FC236}">
                <a16:creationId xmlns:a16="http://schemas.microsoft.com/office/drawing/2014/main" id="{14EB90B9-EBE1-480A-84AF-BE90B34EE7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84" y="3429000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flower[1][1][1][1]">
            <a:extLst>
              <a:ext uri="{FF2B5EF4-FFF2-40B4-BE49-F238E27FC236}">
                <a16:creationId xmlns:a16="http://schemas.microsoft.com/office/drawing/2014/main" id="{4FDA3567-B789-4B83-8702-134B04098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52" y="6358709"/>
            <a:ext cx="7543800" cy="51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648A60-82C7-47AF-9390-654611288CEE}"/>
              </a:ext>
            </a:extLst>
          </p:cNvPr>
          <p:cNvSpPr/>
          <p:nvPr/>
        </p:nvSpPr>
        <p:spPr>
          <a:xfrm>
            <a:off x="-851941" y="2546775"/>
            <a:ext cx="14058583" cy="1323439"/>
          </a:xfrm>
          <a:prstGeom prst="rect">
            <a:avLst/>
          </a:prstGeom>
          <a:effectLst/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452524">
              <a:defRPr/>
            </a:pPr>
            <a:r>
              <a:rPr lang="en-US" sz="4400" b="1" dirty="0">
                <a:ln/>
                <a:solidFill>
                  <a:srgbClr val="0000FF"/>
                </a:solidFill>
                <a:latin typeface="Times New Roman" pitchFamily="18" charset="0"/>
              </a:rPr>
              <a:t>CHÀO MỪNG QUÝ THẦY CÔ</a:t>
            </a:r>
          </a:p>
          <a:p>
            <a:pPr algn="ctr" defTabSz="1452524">
              <a:defRPr/>
            </a:pPr>
            <a:r>
              <a:rPr lang="en-US" sz="4400" b="1" dirty="0">
                <a:ln/>
                <a:solidFill>
                  <a:srgbClr val="0000FF"/>
                </a:solidFill>
                <a:latin typeface="Times New Roman" pitchFamily="18" charset="0"/>
              </a:rPr>
              <a:t>VỀ DỰ GIỜ THĂM LỚP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679;p59"/>
          <p:cNvSpPr/>
          <p:nvPr/>
        </p:nvSpPr>
        <p:spPr>
          <a:xfrm>
            <a:off x="5014821" y="438290"/>
            <a:ext cx="2081304" cy="833853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en-US" sz="4267" b="1" kern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sz="4267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55AFE5-CC27-4A7A-8BCA-6376849D5AB9}"/>
              </a:ext>
            </a:extLst>
          </p:cNvPr>
          <p:cNvSpPr txBox="1"/>
          <p:nvPr/>
        </p:nvSpPr>
        <p:spPr>
          <a:xfrm>
            <a:off x="790575" y="1800225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40059-2537-4C34-A1AC-23EADA67F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587625"/>
            <a:ext cx="10372725" cy="8643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71A22-B5C5-47A4-9934-96EC4B2EB3EE}"/>
              </a:ext>
            </a:extLst>
          </p:cNvPr>
          <p:cNvSpPr txBox="1"/>
          <p:nvPr/>
        </p:nvSpPr>
        <p:spPr>
          <a:xfrm>
            <a:off x="819150" y="3495675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2DC66-F8A6-4666-B434-C2C25A644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4797904"/>
            <a:ext cx="10534650" cy="745377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53931ECF-700E-4AC4-BBCE-4152BEEA7D64}"/>
              </a:ext>
            </a:extLst>
          </p:cNvPr>
          <p:cNvSpPr/>
          <p:nvPr/>
        </p:nvSpPr>
        <p:spPr>
          <a:xfrm rot="5400000">
            <a:off x="2756657" y="1727961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5B5FC-4D4C-4E7C-A108-53B4A7AC2EDB}"/>
              </a:ext>
            </a:extLst>
          </p:cNvPr>
          <p:cNvSpPr txBox="1"/>
          <p:nvPr/>
        </p:nvSpPr>
        <p:spPr>
          <a:xfrm>
            <a:off x="2319959" y="186275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D6598107-43D1-4A6A-AFBF-DA97BD5EFB78}"/>
              </a:ext>
            </a:extLst>
          </p:cNvPr>
          <p:cNvSpPr/>
          <p:nvPr/>
        </p:nvSpPr>
        <p:spPr>
          <a:xfrm rot="5400000">
            <a:off x="5052182" y="1699386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FF522B-46D8-4BD2-AC08-EC750BEDEBFE}"/>
              </a:ext>
            </a:extLst>
          </p:cNvPr>
          <p:cNvSpPr txBox="1"/>
          <p:nvPr/>
        </p:nvSpPr>
        <p:spPr>
          <a:xfrm>
            <a:off x="4615484" y="183418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0AB958-E4B9-4545-8F66-A5DA4F3FDFCB}"/>
              </a:ext>
            </a:extLst>
          </p:cNvPr>
          <p:cNvSpPr/>
          <p:nvPr/>
        </p:nvSpPr>
        <p:spPr>
          <a:xfrm>
            <a:off x="7753350" y="2800350"/>
            <a:ext cx="1152525" cy="419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1CE498-F5C4-4131-8A98-34567F4C5E48}"/>
              </a:ext>
            </a:extLst>
          </p:cNvPr>
          <p:cNvSpPr/>
          <p:nvPr/>
        </p:nvSpPr>
        <p:spPr>
          <a:xfrm>
            <a:off x="9925050" y="2828925"/>
            <a:ext cx="1152525" cy="419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3 900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FA58C83C-927A-4493-861D-ED2364790F64}"/>
              </a:ext>
            </a:extLst>
          </p:cNvPr>
          <p:cNvSpPr/>
          <p:nvPr/>
        </p:nvSpPr>
        <p:spPr>
          <a:xfrm rot="5400000">
            <a:off x="2566157" y="3852036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1946BE-C514-42A6-9875-B598D0D961A0}"/>
              </a:ext>
            </a:extLst>
          </p:cNvPr>
          <p:cNvSpPr txBox="1"/>
          <p:nvPr/>
        </p:nvSpPr>
        <p:spPr>
          <a:xfrm>
            <a:off x="2129459" y="398683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65F3DA-DD53-427D-96E8-A4B8E02CC1D0}"/>
              </a:ext>
            </a:extLst>
          </p:cNvPr>
          <p:cNvSpPr/>
          <p:nvPr/>
        </p:nvSpPr>
        <p:spPr>
          <a:xfrm>
            <a:off x="5486400" y="4962525"/>
            <a:ext cx="1143000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5 680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7DA689D-4AF8-4AAA-8A3F-F63C6BC7E94D}"/>
              </a:ext>
            </a:extLst>
          </p:cNvPr>
          <p:cNvSpPr/>
          <p:nvPr/>
        </p:nvSpPr>
        <p:spPr>
          <a:xfrm>
            <a:off x="9915525" y="4943475"/>
            <a:ext cx="1143000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5 700</a:t>
            </a:r>
          </a:p>
        </p:txBody>
      </p:sp>
    </p:spTree>
    <p:extLst>
      <p:ext uri="{BB962C8B-B14F-4D97-AF65-F5344CB8AC3E}">
        <p14:creationId xmlns:p14="http://schemas.microsoft.com/office/powerpoint/2010/main" val="1324127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7" grpId="0" animBg="1"/>
      <p:bldP spid="18" grpId="0" animBg="1"/>
      <p:bldP spid="23" grpId="0" animBg="1"/>
      <p:bldP spid="24" grpId="0"/>
      <p:bldP spid="8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39C98-5343-4EE5-9BB4-DC2FFD9D7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140" y="514677"/>
            <a:ext cx="2249619" cy="12375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C3245D-8D3D-41A1-8A3C-FC42B5401817}"/>
              </a:ext>
            </a:extLst>
          </p:cNvPr>
          <p:cNvGrpSpPr/>
          <p:nvPr/>
        </p:nvGrpSpPr>
        <p:grpSpPr>
          <a:xfrm>
            <a:off x="666749" y="2209800"/>
            <a:ext cx="5838825" cy="584775"/>
            <a:chOff x="666749" y="2209800"/>
            <a:chExt cx="5838825" cy="5847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2FDC28-D033-4AAB-A295-57D51730CB74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3892 = 3000 + 800 + 90 + 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3A690A6-31F7-4619-8EAE-660BD573AB7F}"/>
                </a:ext>
              </a:extLst>
            </p:cNvPr>
            <p:cNvSpPr/>
            <p:nvPr/>
          </p:nvSpPr>
          <p:spPr>
            <a:xfrm>
              <a:off x="5353050" y="227647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A300B3-CD98-49DF-9BED-BC229781BEE7}"/>
              </a:ext>
            </a:extLst>
          </p:cNvPr>
          <p:cNvGrpSpPr/>
          <p:nvPr/>
        </p:nvGrpSpPr>
        <p:grpSpPr>
          <a:xfrm>
            <a:off x="6724649" y="2257425"/>
            <a:ext cx="5838825" cy="584775"/>
            <a:chOff x="666749" y="2209800"/>
            <a:chExt cx="5838825" cy="5847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0018C4-76E7-4A72-BDA0-FAACACBF0633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5701 = 5000 +        + 1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03FC3DB-3218-4D66-8196-3DCC9FD7AD23}"/>
                </a:ext>
              </a:extLst>
            </p:cNvPr>
            <p:cNvSpPr/>
            <p:nvPr/>
          </p:nvSpPr>
          <p:spPr>
            <a:xfrm>
              <a:off x="3543300" y="225742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8037A3-1F88-4E38-A1CD-2D195A8BBE28}"/>
              </a:ext>
            </a:extLst>
          </p:cNvPr>
          <p:cNvGrpSpPr/>
          <p:nvPr/>
        </p:nvGrpSpPr>
        <p:grpSpPr>
          <a:xfrm>
            <a:off x="666749" y="3267075"/>
            <a:ext cx="5838825" cy="584775"/>
            <a:chOff x="666749" y="2209800"/>
            <a:chExt cx="5838825" cy="5847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D04DD4-EFDD-470B-BDC3-8525D40DDAF1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c) 6008 = 6000 + 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4DEE903-059B-4877-86E4-91872BD633A5}"/>
                </a:ext>
              </a:extLst>
            </p:cNvPr>
            <p:cNvSpPr/>
            <p:nvPr/>
          </p:nvSpPr>
          <p:spPr>
            <a:xfrm>
              <a:off x="3543300" y="2247900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B3B2DE-33E8-4C5D-8998-A5A2C1182F5D}"/>
              </a:ext>
            </a:extLst>
          </p:cNvPr>
          <p:cNvGrpSpPr/>
          <p:nvPr/>
        </p:nvGrpSpPr>
        <p:grpSpPr>
          <a:xfrm>
            <a:off x="6734174" y="3286125"/>
            <a:ext cx="5838825" cy="584775"/>
            <a:chOff x="666749" y="2209800"/>
            <a:chExt cx="5838825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AF6703-182E-48EF-91CC-BC62DD06C39C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d) 2046 = 2000 +   ?    +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D2EE515-CB92-4840-9FC9-DAF3C3E81AC6}"/>
                </a:ext>
              </a:extLst>
            </p:cNvPr>
            <p:cNvSpPr/>
            <p:nvPr/>
          </p:nvSpPr>
          <p:spPr>
            <a:xfrm>
              <a:off x="3590925" y="223837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FB0C0BA-A8F4-4C1A-A495-CD285ABDE6ED}"/>
                </a:ext>
              </a:extLst>
            </p:cNvPr>
            <p:cNvSpPr/>
            <p:nvPr/>
          </p:nvSpPr>
          <p:spPr>
            <a:xfrm>
              <a:off x="4667250" y="2247900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5E3E39-D704-4FB8-B0BD-430F382A2381}"/>
              </a:ext>
            </a:extLst>
          </p:cNvPr>
          <p:cNvSpPr/>
          <p:nvPr/>
        </p:nvSpPr>
        <p:spPr>
          <a:xfrm>
            <a:off x="5343525" y="22574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771AB11-0CB8-412B-8915-D272B45AF058}"/>
              </a:ext>
            </a:extLst>
          </p:cNvPr>
          <p:cNvSpPr/>
          <p:nvPr/>
        </p:nvSpPr>
        <p:spPr>
          <a:xfrm>
            <a:off x="9591675" y="2285999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6A419F0-7411-4A55-B1A5-7D4D28573223}"/>
              </a:ext>
            </a:extLst>
          </p:cNvPr>
          <p:cNvSpPr/>
          <p:nvPr/>
        </p:nvSpPr>
        <p:spPr>
          <a:xfrm>
            <a:off x="3552825" y="32861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F59000-D16E-4B4F-940B-F996519136B6}"/>
              </a:ext>
            </a:extLst>
          </p:cNvPr>
          <p:cNvSpPr/>
          <p:nvPr/>
        </p:nvSpPr>
        <p:spPr>
          <a:xfrm>
            <a:off x="9648825" y="32861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5052C8E-89F4-400A-BEDD-649F2FCFCE84}"/>
              </a:ext>
            </a:extLst>
          </p:cNvPr>
          <p:cNvSpPr/>
          <p:nvPr/>
        </p:nvSpPr>
        <p:spPr>
          <a:xfrm>
            <a:off x="10734675" y="3295649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8831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679;p59"/>
          <p:cNvSpPr/>
          <p:nvPr/>
        </p:nvSpPr>
        <p:spPr>
          <a:xfrm>
            <a:off x="5308856" y="237933"/>
            <a:ext cx="1980688" cy="661775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4</a:t>
            </a:r>
            <a:endParaRPr sz="3733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8EF5B-4F33-4BB8-A425-82527BE56486}"/>
              </a:ext>
            </a:extLst>
          </p:cNvPr>
          <p:cNvSpPr txBox="1"/>
          <p:nvPr/>
        </p:nvSpPr>
        <p:spPr>
          <a:xfrm>
            <a:off x="1045030" y="1357225"/>
            <a:ext cx="105083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Việt có hai cuốn sách cũ, mỗi cuốn đã bị mất một tờ, các trang còn lại như hình vẽ. Hỏi mỗi cuốn sách đó bị mất những trang nào?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69923-47A1-498E-85B9-9FA743F1D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989097"/>
            <a:ext cx="7791450" cy="2240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911F9D-60E0-4ED4-B296-8FB0F6F4856F}"/>
              </a:ext>
            </a:extLst>
          </p:cNvPr>
          <p:cNvSpPr txBox="1"/>
          <p:nvPr/>
        </p:nvSpPr>
        <p:spPr>
          <a:xfrm>
            <a:off x="3076575" y="5267325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1505, 1506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521983-5E0F-485B-BA35-70F562FA0028}"/>
              </a:ext>
            </a:extLst>
          </p:cNvPr>
          <p:cNvSpPr txBox="1"/>
          <p:nvPr/>
        </p:nvSpPr>
        <p:spPr>
          <a:xfrm>
            <a:off x="7096125" y="5295900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1999, 2000</a:t>
            </a:r>
          </a:p>
        </p:txBody>
      </p:sp>
    </p:spTree>
    <p:extLst>
      <p:ext uri="{BB962C8B-B14F-4D97-AF65-F5344CB8AC3E}">
        <p14:creationId xmlns:p14="http://schemas.microsoft.com/office/powerpoint/2010/main" val="2164310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BCB325-A7F6-4B1E-B5CC-D3364A4E3156}"/>
              </a:ext>
            </a:extLst>
          </p:cNvPr>
          <p:cNvSpPr txBox="1"/>
          <p:nvPr/>
        </p:nvSpPr>
        <p:spPr>
          <a:xfrm>
            <a:off x="1587049" y="652677"/>
            <a:ext cx="9271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5</a:t>
            </a:r>
            <a:r>
              <a:rPr lang="en-US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Từ các thẻ số bên, lập được tất cả bao nhiêu số có bốn chữ số?</a:t>
            </a:r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3A9B8-2CC7-4598-8ADC-1032D836A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2678363"/>
            <a:ext cx="1600200" cy="1968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6D7B5-1F91-42FD-90D0-254B02FA0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5" y="2620243"/>
            <a:ext cx="1419224" cy="1966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CEFA28-E269-4ECC-BA38-E6AF7BDB3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74" y="2495914"/>
            <a:ext cx="1381125" cy="2076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969FE4-DEFF-441E-A15D-6E22EA92A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387" y="2676525"/>
            <a:ext cx="1588125" cy="20955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104C878-75CC-4051-BD43-B8C7762645D3}"/>
              </a:ext>
            </a:extLst>
          </p:cNvPr>
          <p:cNvGrpSpPr/>
          <p:nvPr/>
        </p:nvGrpSpPr>
        <p:grpSpPr>
          <a:xfrm>
            <a:off x="7667625" y="1257300"/>
            <a:ext cx="3267075" cy="923925"/>
            <a:chOff x="7534275" y="1486264"/>
            <a:chExt cx="5719762" cy="21713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55BF73-ACAA-4649-96C0-AB0B29E4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4C8B3C-5C45-4EAD-8C05-E82680B33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275" y="1591543"/>
              <a:ext cx="1419224" cy="19660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721F00-8E32-4E45-9E4A-176B3EF17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06049" y="1486264"/>
              <a:ext cx="1381125" cy="207608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FD0AEA5-EAD8-4509-BD02-D3EA5E16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65912" y="1562100"/>
              <a:ext cx="1588125" cy="20955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8E929E9-5260-418E-B9FE-5D0C9EAEC5F0}"/>
              </a:ext>
            </a:extLst>
          </p:cNvPr>
          <p:cNvSpPr txBox="1"/>
          <p:nvPr/>
        </p:nvSpPr>
        <p:spPr>
          <a:xfrm>
            <a:off x="1171575" y="4819650"/>
            <a:ext cx="600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4    B. 6   C. 12    D. 24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3EF0B7-D767-4325-B27E-45AB6188B328}"/>
              </a:ext>
            </a:extLst>
          </p:cNvPr>
          <p:cNvGrpSpPr/>
          <p:nvPr/>
        </p:nvGrpSpPr>
        <p:grpSpPr>
          <a:xfrm>
            <a:off x="7820025" y="2214947"/>
            <a:ext cx="3095625" cy="899728"/>
            <a:chOff x="7534275" y="1428479"/>
            <a:chExt cx="5757644" cy="22340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D4BA49-CB9F-4385-8ABD-0FBE460F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B75F836-572A-4722-8696-25A8863F4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275" y="1591543"/>
              <a:ext cx="1419224" cy="196604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01D6DA7-AED5-41A2-A6A4-382954CEC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794" y="1586479"/>
              <a:ext cx="1381125" cy="207608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E09B03A-07C7-4216-B488-04C8F737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107978">
              <a:off x="10362867" y="1428479"/>
              <a:ext cx="1588125" cy="209550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72FF22-D890-4611-BCF7-316403B08259}"/>
              </a:ext>
            </a:extLst>
          </p:cNvPr>
          <p:cNvGrpSpPr/>
          <p:nvPr/>
        </p:nvGrpSpPr>
        <p:grpSpPr>
          <a:xfrm>
            <a:off x="7840100" y="3043622"/>
            <a:ext cx="3170799" cy="946446"/>
            <a:chOff x="7532312" y="1472585"/>
            <a:chExt cx="5759607" cy="225592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93EBF76-64B3-49B3-AF7D-C679F3C1A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8092" y="1478995"/>
              <a:ext cx="1600201" cy="19685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07EAA14-6B8A-4186-B813-3DBD7D1DD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2312" y="1762471"/>
              <a:ext cx="1419224" cy="196604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27FA277-C58E-4DA0-9087-2EB54D27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794" y="1586479"/>
              <a:ext cx="1381125" cy="207608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F569468-165C-4EAE-B753-3487E21B8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09571">
              <a:off x="8961039" y="1472585"/>
              <a:ext cx="1588125" cy="209549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32996B-BB91-4B17-ABAC-5EB5E0C71164}"/>
              </a:ext>
            </a:extLst>
          </p:cNvPr>
          <p:cNvGrpSpPr/>
          <p:nvPr/>
        </p:nvGrpSpPr>
        <p:grpSpPr>
          <a:xfrm>
            <a:off x="7759874" y="3948497"/>
            <a:ext cx="3376143" cy="879140"/>
            <a:chOff x="7317377" y="1495289"/>
            <a:chExt cx="6132605" cy="209549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2E99742-04FA-46F2-9991-FE5D9A2E3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A5B9F1A-58A0-4909-A352-86142095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30758" y="1535433"/>
              <a:ext cx="1419224" cy="196604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F59D1D-7FC7-4420-B38D-1B3C6272F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657" y="1495666"/>
              <a:ext cx="1381125" cy="207608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46FFB9D-C294-4658-A89F-A34BEBB48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55A80F-436A-48F8-9C34-EA2919A658B1}"/>
              </a:ext>
            </a:extLst>
          </p:cNvPr>
          <p:cNvGrpSpPr/>
          <p:nvPr/>
        </p:nvGrpSpPr>
        <p:grpSpPr>
          <a:xfrm>
            <a:off x="7817024" y="4837011"/>
            <a:ext cx="3335110" cy="905026"/>
            <a:chOff x="7317377" y="1433588"/>
            <a:chExt cx="6058071" cy="21572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BC5462F-D2E7-42FE-8824-9D034D3C2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247" y="1433588"/>
              <a:ext cx="1600201" cy="196856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FFC7785-E278-4D4A-A1E2-16B6C8A86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7562" y="1580840"/>
              <a:ext cx="1419224" cy="196604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CC30D4-8D34-467A-9F5D-E5E644C41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657" y="1495666"/>
              <a:ext cx="1381125" cy="207608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DE0003F-0872-489B-ABF7-57274DC40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422D0F8-2622-45D6-84DB-2D7218DAAEE5}"/>
              </a:ext>
            </a:extLst>
          </p:cNvPr>
          <p:cNvGrpSpPr/>
          <p:nvPr/>
        </p:nvGrpSpPr>
        <p:grpSpPr>
          <a:xfrm>
            <a:off x="7883699" y="5751411"/>
            <a:ext cx="3335110" cy="905026"/>
            <a:chOff x="7317377" y="1433588"/>
            <a:chExt cx="6058071" cy="21572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BBCB08A-A8EC-4521-9203-2AAD5B656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247" y="1433588"/>
              <a:ext cx="1600201" cy="196856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EB16BF8-5F90-4ADC-A8A5-CBE39E89A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1225" y="1512730"/>
              <a:ext cx="1419224" cy="19660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04FF6A4-A3CB-4FFC-88EE-EBC3EB390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4425" y="1450259"/>
              <a:ext cx="1381126" cy="207608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782A05C-5680-4703-9834-EBA0B46DC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07DA66F2-802B-4349-B2A1-099D6C5E4C9B}"/>
              </a:ext>
            </a:extLst>
          </p:cNvPr>
          <p:cNvSpPr/>
          <p:nvPr/>
        </p:nvSpPr>
        <p:spPr>
          <a:xfrm>
            <a:off x="2219325" y="4762500"/>
            <a:ext cx="647700" cy="666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6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69CEAB-3B11-4AF5-A4A5-EAC68D933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84" y="2193376"/>
            <a:ext cx="6000232" cy="247124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F7D611-0C0C-4938-B729-17F0287604A3}"/>
              </a:ext>
            </a:extLst>
          </p:cNvPr>
          <p:cNvGrpSpPr/>
          <p:nvPr/>
        </p:nvGrpSpPr>
        <p:grpSpPr>
          <a:xfrm>
            <a:off x="2720337" y="1842751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74B9B7-5714-4247-ABA9-B68448CF1303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80DA94-3214-4686-8BF9-CF2E6817A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069" y="2419147"/>
            <a:ext cx="7079207" cy="1909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53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63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4" y="543903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5" y="2653904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5" y="4143655"/>
            <a:ext cx="2282177" cy="245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3624883" y="31799"/>
            <a:ext cx="438647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6600" b="1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mèo</a:t>
            </a:r>
            <a:endParaRPr lang="en-US" sz="6600" b="1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7908" y="3585609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1608" y="27894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8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3.33333E-6 L -3.54167E-6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256" y="3561100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139689" y="3087758"/>
            <a:ext cx="7698831" cy="3382628"/>
            <a:chOff x="1997080" y="3087758"/>
            <a:chExt cx="7039231" cy="3382628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1997080" y="3087758"/>
              <a:ext cx="7039231" cy="3382628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3186709" y="3673478"/>
              <a:ext cx="492179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nấp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cửa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trả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lời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252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3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0694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571531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77087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77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598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80" y="348305"/>
            <a:ext cx="702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30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4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345649" y="1765813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6715126" y="1226694"/>
            <a:ext cx="2305050" cy="195733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8 952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3667563" y="1226694"/>
            <a:ext cx="2410472" cy="195733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8 925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816519" y="1193507"/>
            <a:ext cx="2236371" cy="199300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8 295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CA4E0F0-7C16-4038-8864-3D12FCC78EAC}"/>
              </a:ext>
            </a:extLst>
          </p:cNvPr>
          <p:cNvGrpSpPr/>
          <p:nvPr/>
        </p:nvGrpSpPr>
        <p:grpSpPr>
          <a:xfrm>
            <a:off x="1541101" y="4274653"/>
            <a:ext cx="8636816" cy="2025512"/>
            <a:chOff x="1858346" y="4195617"/>
            <a:chExt cx="8636815" cy="202551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149DB2-28F9-45D9-95E3-11B235AA28B2}"/>
                </a:ext>
              </a:extLst>
            </p:cNvPr>
            <p:cNvGrpSpPr/>
            <p:nvPr/>
          </p:nvGrpSpPr>
          <p:grpSpPr>
            <a:xfrm>
              <a:off x="2420370" y="4195617"/>
              <a:ext cx="8074791" cy="2025513"/>
              <a:chOff x="2420370" y="4195617"/>
              <a:chExt cx="8074791" cy="2025513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8D87A1-889A-43B3-87E4-07769CC2DC1F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859726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Tám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hai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mươi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30D0018-FCAB-4852-9888-32ED96372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29918" y="4827156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AD52B5-E151-4B0D-9FFF-3D6BEE5E9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346" y="4819552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276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662758" y="377272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597268" y="348305"/>
            <a:ext cx="97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53" y="1085160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9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025236" y="1765813"/>
            <a:ext cx="2569371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103126" y="4274655"/>
            <a:ext cx="7459385" cy="1993007"/>
            <a:chOff x="2420370" y="4195617"/>
            <a:chExt cx="7459385" cy="19930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420370" y="4195617"/>
              <a:ext cx="7459385" cy="1993007"/>
              <a:chOff x="2420370" y="4195617"/>
              <a:chExt cx="7459385" cy="199300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602724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Hai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ba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linh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tư</a:t>
                </a:r>
                <a:endParaRPr lang="en-US" sz="36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723" y="4921954"/>
              <a:ext cx="889801" cy="1245722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372113" y="2480852"/>
            <a:ext cx="3096803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2 403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712663" y="2480853"/>
            <a:ext cx="2412811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2 304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6674501" y="2470872"/>
            <a:ext cx="2771579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2 430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0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5"/>
            <a:ext cx="91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67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9" y="360012"/>
            <a:ext cx="750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9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802560" y="1932039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709499" y="2334698"/>
            <a:ext cx="234436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6 781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6679369" y="2334698"/>
            <a:ext cx="2346648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6 718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779900" y="2334698"/>
            <a:ext cx="2310363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6 871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9DC03E0-B8FD-46D5-9089-194DBA8A6083}"/>
              </a:ext>
            </a:extLst>
          </p:cNvPr>
          <p:cNvGrpSpPr/>
          <p:nvPr/>
        </p:nvGrpSpPr>
        <p:grpSpPr>
          <a:xfrm>
            <a:off x="1963304" y="4274655"/>
            <a:ext cx="7599207" cy="2019684"/>
            <a:chOff x="2280548" y="4195617"/>
            <a:chExt cx="7599207" cy="201968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07F2A78-AAA3-40AA-AE78-5CDB2D179093}"/>
                </a:ext>
              </a:extLst>
            </p:cNvPr>
            <p:cNvGrpSpPr/>
            <p:nvPr/>
          </p:nvGrpSpPr>
          <p:grpSpPr>
            <a:xfrm>
              <a:off x="2888994" y="4195617"/>
              <a:ext cx="6990761" cy="1993007"/>
              <a:chOff x="2888994" y="4195617"/>
              <a:chExt cx="6990761" cy="1993007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7AFEE7D6-0CD1-49BE-8693-4A8C1BF98731}"/>
                  </a:ext>
                </a:extLst>
              </p:cNvPr>
              <p:cNvSpPr/>
              <p:nvPr/>
            </p:nvSpPr>
            <p:spPr>
              <a:xfrm>
                <a:off x="2888994" y="4195617"/>
                <a:ext cx="5934075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Sáu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bảy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mười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tám</a:t>
                </a:r>
                <a:endParaRPr lang="en-US" sz="36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6BB5212-C18C-4E1F-A441-D516CE114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69DE40A-CF5B-45F9-82CF-7C181431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548" y="4969579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916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67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F7D611-0C0C-4938-B729-17F0287604A3}"/>
              </a:ext>
            </a:extLst>
          </p:cNvPr>
          <p:cNvGrpSpPr/>
          <p:nvPr/>
        </p:nvGrpSpPr>
        <p:grpSpPr>
          <a:xfrm>
            <a:off x="2720337" y="1842752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74B9B7-5714-4247-ABA9-B68448CF1303}"/>
                </a:ext>
              </a:extLst>
            </p:cNvPr>
            <p:cNvSpPr txBox="1"/>
            <p:nvPr/>
          </p:nvSpPr>
          <p:spPr>
            <a:xfrm>
              <a:off x="5083304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 dirty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BAC3E18-8421-47B6-9F48-EE5DF8FD1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872" y="2622344"/>
            <a:ext cx="6663506" cy="1822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696DFE-23B7-4A1B-9576-4C0ACB7C6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241" y="1898483"/>
            <a:ext cx="1600660" cy="803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137BB1-EE6E-434E-BE33-79EF2474B081}"/>
              </a:ext>
            </a:extLst>
          </p:cNvPr>
          <p:cNvSpPr txBox="1"/>
          <p:nvPr/>
        </p:nvSpPr>
        <p:spPr>
          <a:xfrm>
            <a:off x="5476875" y="4105275"/>
            <a:ext cx="232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0113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Google Shape;4679;p59"/>
          <p:cNvSpPr/>
          <p:nvPr/>
        </p:nvSpPr>
        <p:spPr>
          <a:xfrm>
            <a:off x="2442599" y="125827"/>
            <a:ext cx="8234925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1.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rồi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biết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gồm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</a:t>
            </a:r>
            <a:endParaRPr sz="3733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DE8A93-0D3D-4EEA-AEFD-DA07D9B8F734}"/>
              </a:ext>
            </a:extLst>
          </p:cNvPr>
          <p:cNvSpPr txBox="1"/>
          <p:nvPr/>
        </p:nvSpPr>
        <p:spPr>
          <a:xfrm>
            <a:off x="2019300" y="1076325"/>
            <a:ext cx="8667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Tám nghìn, bốn trăm, bảy chục, hai đơn vị.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Sáu nghìn, năm trăm, chín đơn vị.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Ba nghìn, bảy trăm, sáu chục.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B920CA-0A58-4A96-883A-682392EE9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278299"/>
              </p:ext>
            </p:extLst>
          </p:nvPr>
        </p:nvGraphicFramePr>
        <p:xfrm>
          <a:off x="819149" y="2914650"/>
          <a:ext cx="10753726" cy="341376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00601">
                  <a:extLst>
                    <a:ext uri="{9D8B030D-6E8A-4147-A177-3AD203B41FA5}">
                      <a16:colId xmlns:a16="http://schemas.microsoft.com/office/drawing/2014/main" val="14513548"/>
                    </a:ext>
                  </a:extLst>
                </a:gridCol>
                <a:gridCol w="1116742">
                  <a:extLst>
                    <a:ext uri="{9D8B030D-6E8A-4147-A177-3AD203B41FA5}">
                      <a16:colId xmlns:a16="http://schemas.microsoft.com/office/drawing/2014/main" val="2410067461"/>
                    </a:ext>
                  </a:extLst>
                </a:gridCol>
                <a:gridCol w="4836383">
                  <a:extLst>
                    <a:ext uri="{9D8B030D-6E8A-4147-A177-3AD203B41FA5}">
                      <a16:colId xmlns:a16="http://schemas.microsoft.com/office/drawing/2014/main" val="653839825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513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a) Tám nghìn, bốn trăm, bảy chục, hai đơn vị.</a:t>
                      </a:r>
                      <a:endParaRPr lang="vi-VN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155476392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b) Sáu nghìn, năm trăm, chín đơn vị.</a:t>
                      </a:r>
                      <a:endParaRPr lang="vi-VN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166114480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c) Ba nghìn, bảy trăm, sáu chục.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val="24782395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635AD5A-90FC-478A-9044-E223D0D8AB28}"/>
              </a:ext>
            </a:extLst>
          </p:cNvPr>
          <p:cNvSpPr txBox="1"/>
          <p:nvPr/>
        </p:nvSpPr>
        <p:spPr>
          <a:xfrm>
            <a:off x="5676900" y="3857625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8472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69D461-B9B1-4EFF-9D8C-628BBB7C8F69}"/>
              </a:ext>
            </a:extLst>
          </p:cNvPr>
          <p:cNvSpPr txBox="1"/>
          <p:nvPr/>
        </p:nvSpPr>
        <p:spPr>
          <a:xfrm>
            <a:off x="6848475" y="3743325"/>
            <a:ext cx="4829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nghìn bốn trăm bảy mươi hai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B0455-159D-4CD1-9ED4-F93EC0FBF625}"/>
              </a:ext>
            </a:extLst>
          </p:cNvPr>
          <p:cNvSpPr txBox="1"/>
          <p:nvPr/>
        </p:nvSpPr>
        <p:spPr>
          <a:xfrm>
            <a:off x="5734050" y="4819650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02E7FF-F8D7-47B9-B178-4148058E0405}"/>
              </a:ext>
            </a:extLst>
          </p:cNvPr>
          <p:cNvSpPr txBox="1"/>
          <p:nvPr/>
        </p:nvSpPr>
        <p:spPr>
          <a:xfrm>
            <a:off x="6838951" y="4762500"/>
            <a:ext cx="477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BACC2A-88EE-42DA-841B-38F49286B9B0}"/>
              </a:ext>
            </a:extLst>
          </p:cNvPr>
          <p:cNvSpPr txBox="1"/>
          <p:nvPr/>
        </p:nvSpPr>
        <p:spPr>
          <a:xfrm>
            <a:off x="5753100" y="5686425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B01F97-21D2-4540-B8FC-F9AA8A2654A0}"/>
              </a:ext>
            </a:extLst>
          </p:cNvPr>
          <p:cNvSpPr txBox="1"/>
          <p:nvPr/>
        </p:nvSpPr>
        <p:spPr>
          <a:xfrm>
            <a:off x="6972301" y="5667375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nghìn bảy trăm sáu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383</Words>
  <Application>Microsoft Office PowerPoint</Application>
  <PresentationFormat>Widescreen</PresentationFormat>
  <Paragraphs>78</Paragraphs>
  <Slides>14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iCiel Cadena</vt:lpstr>
      <vt:lpstr>Times New Roman</vt:lpstr>
      <vt:lpstr>UTM Avo</vt:lpstr>
      <vt:lpstr>字魂59号-创粗黑</vt:lpstr>
      <vt:lpstr>Geography Subject for Elementary: Europe Continent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Thu Hà</cp:lastModifiedBy>
  <cp:revision>25</cp:revision>
  <dcterms:created xsi:type="dcterms:W3CDTF">2022-10-08T01:40:01Z</dcterms:created>
  <dcterms:modified xsi:type="dcterms:W3CDTF">2024-01-26T16:55:26Z</dcterms:modified>
</cp:coreProperties>
</file>