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12" r:id="rId2"/>
    <p:sldId id="269" r:id="rId3"/>
    <p:sldId id="9467" r:id="rId4"/>
    <p:sldId id="328" r:id="rId5"/>
    <p:sldId id="310" r:id="rId6"/>
    <p:sldId id="329" r:id="rId7"/>
    <p:sldId id="330" r:id="rId8"/>
    <p:sldId id="8756" r:id="rId9"/>
    <p:sldId id="288" r:id="rId10"/>
    <p:sldId id="9451" r:id="rId11"/>
    <p:sldId id="9469" r:id="rId12"/>
    <p:sldId id="9457" r:id="rId13"/>
    <p:sldId id="9466" r:id="rId14"/>
    <p:sldId id="9456" r:id="rId15"/>
    <p:sldId id="9452" r:id="rId16"/>
    <p:sldId id="9460" r:id="rId17"/>
    <p:sldId id="9453" r:id="rId18"/>
    <p:sldId id="9461" r:id="rId19"/>
    <p:sldId id="9462" r:id="rId20"/>
    <p:sldId id="9455" r:id="rId21"/>
    <p:sldId id="9463" r:id="rId22"/>
    <p:sldId id="9464" r:id="rId23"/>
    <p:sldId id="257" r:id="rId24"/>
    <p:sldId id="94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4633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" y="43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88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90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48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0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943E849F-E77D-4801-9BB5-C4F3FD7605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2F26201F-BD4E-4E1C-8613-82710C1C9C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F45B837-2C12-426E-B4A6-553B001CA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CB8933-FB9C-4AF9-8A1E-47CC3146533A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  <a:p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cũng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bác</a:t>
            </a:r>
            <a:r>
              <a:rPr lang="en-US" baseline="0" dirty="0"/>
              <a:t>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557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211789" y="5297141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4354" y="3525730"/>
            <a:ext cx="8485996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8" y="614467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648A60-82C7-47AF-9390-654611288CEE}"/>
              </a:ext>
            </a:extLst>
          </p:cNvPr>
          <p:cNvSpPr/>
          <p:nvPr/>
        </p:nvSpPr>
        <p:spPr>
          <a:xfrm>
            <a:off x="-851941" y="2546775"/>
            <a:ext cx="14058583" cy="1323439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272021" y="72436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3 143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02401"/>
              </p:ext>
            </p:extLst>
          </p:nvPr>
        </p:nvGraphicFramePr>
        <p:xfrm>
          <a:off x="602672" y="1007918"/>
          <a:ext cx="8138680" cy="2840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4087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721385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95855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2599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2599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2821310" y="228068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470563" y="228068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113366" y="230073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7801666" y="229369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2821310" y="310094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467985" y="3097449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153060" y="309441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7764276" y="310094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339" y="3203343"/>
            <a:ext cx="880500" cy="106681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8986278" y="50599"/>
            <a:ext cx="2933701" cy="2573302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602672" y="4192838"/>
            <a:ext cx="83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3 143 &gt; 2 427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72021" y="5161282"/>
            <a:ext cx="11647958" cy="14200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hai số có cùng số các chữ số thì so sánh từng cặp chữ số ở cùng một hàng, kể từ trái qua phải.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71804"/>
              </p:ext>
            </p:extLst>
          </p:nvPr>
        </p:nvGraphicFramePr>
        <p:xfrm>
          <a:off x="2279072" y="783926"/>
          <a:ext cx="8138680" cy="2840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4087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721385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27736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95855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2599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2599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4512950" y="186106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6162203" y="186106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7805006" y="188111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9493306" y="1874071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4512950" y="268132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6159625" y="2677827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7844700" y="2674788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9455916" y="2681323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D8EF97-75F6-4B76-945B-45956BFD68A1}"/>
              </a:ext>
            </a:extLst>
          </p:cNvPr>
          <p:cNvSpPr/>
          <p:nvPr/>
        </p:nvSpPr>
        <p:spPr>
          <a:xfrm>
            <a:off x="830066" y="3934186"/>
            <a:ext cx="10531865" cy="20447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658957" y="160193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936800"/>
              </p:ext>
            </p:extLst>
          </p:nvPr>
        </p:nvGraphicFramePr>
        <p:xfrm>
          <a:off x="332509" y="1205345"/>
          <a:ext cx="8117900" cy="2671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2358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2358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2358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2358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2358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81104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0241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0241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191284" y="2376341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5834242" y="2329441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7424815" y="2331672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2564597" y="3175056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191284" y="320429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5863646" y="3174888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7510604" y="31716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159" y="3464145"/>
            <a:ext cx="998470" cy="1187961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8741824" y="160193"/>
            <a:ext cx="3270067" cy="2862479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vi 1 000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543209" y="4085557"/>
            <a:ext cx="729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998 &lt; 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021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998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1057888" y="5300224"/>
            <a:ext cx="10076223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hai số, số nào có ít chữ số hơn thì bé 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75213233-E889-49BC-834F-4D5AF5E18D86}"/>
              </a:ext>
            </a:extLst>
          </p:cNvPr>
          <p:cNvGrpSpPr/>
          <p:nvPr/>
        </p:nvGrpSpPr>
        <p:grpSpPr>
          <a:xfrm>
            <a:off x="403806" y="390988"/>
            <a:ext cx="11422654" cy="6022879"/>
            <a:chOff x="2246898" y="972460"/>
            <a:chExt cx="7698203" cy="3497470"/>
          </a:xfrm>
        </p:grpSpPr>
        <p:sp>
          <p:nvSpPr>
            <p:cNvPr id="3" name="圆角矩形 13">
              <a:extLst>
                <a:ext uri="{FF2B5EF4-FFF2-40B4-BE49-F238E27FC236}">
                  <a16:creationId xmlns:a16="http://schemas.microsoft.com/office/drawing/2014/main" id="{9881D1C2-1229-4152-A09F-2873FABAD13A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圆角矩形 14">
              <a:extLst>
                <a:ext uri="{FF2B5EF4-FFF2-40B4-BE49-F238E27FC236}">
                  <a16:creationId xmlns:a16="http://schemas.microsoft.com/office/drawing/2014/main" id="{194B5568-4220-4BE1-8FF8-F73106D63EC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871C40-2ECC-4B0C-A90D-77C5E88B5D9C}"/>
              </a:ext>
            </a:extLst>
          </p:cNvPr>
          <p:cNvSpPr/>
          <p:nvPr/>
        </p:nvSpPr>
        <p:spPr>
          <a:xfrm>
            <a:off x="830068" y="2311541"/>
            <a:ext cx="10531863" cy="1421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hai số có cùng số các chữ số thì so sánh từng cặp chữ số ở cùng một hàng kể từ trái qua phải.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238DBB-B223-42A9-B6F4-576D07A83001}"/>
              </a:ext>
            </a:extLst>
          </p:cNvPr>
          <p:cNvSpPr/>
          <p:nvPr/>
        </p:nvSpPr>
        <p:spPr>
          <a:xfrm>
            <a:off x="830068" y="1128910"/>
            <a:ext cx="10531864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hai số, số nào có ít chữ số hơn thì bé 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3477CB-BC26-4827-8597-5C1EB672DC20}"/>
              </a:ext>
            </a:extLst>
          </p:cNvPr>
          <p:cNvSpPr/>
          <p:nvPr/>
        </p:nvSpPr>
        <p:spPr>
          <a:xfrm>
            <a:off x="830066" y="3934186"/>
            <a:ext cx="10531865" cy="20447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7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6EEABE-0348-4CFA-A669-DC2786E65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42" b="39655" l="27631" r="40506">
                        <a14:foregroundMark x1="33686" y1="35580" x2="34215" y2="38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5726" r="57805" b="60260"/>
          <a:stretch/>
        </p:blipFill>
        <p:spPr>
          <a:xfrm rot="950758">
            <a:off x="-191453" y="457329"/>
            <a:ext cx="1749505" cy="22770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62FE05-D8A3-4D62-814E-95E296809A62}"/>
              </a:ext>
            </a:extLst>
          </p:cNvPr>
          <p:cNvSpPr/>
          <p:nvPr/>
        </p:nvSpPr>
        <p:spPr>
          <a:xfrm>
            <a:off x="273509" y="467730"/>
            <a:ext cx="521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站酷快乐体2016修订版" panose="02010600030101010101" pitchFamily="2" charset="-122"/>
                <a:cs typeface="+mn-cs"/>
              </a:rPr>
              <a:t>3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2AFE4ED2-9073-46B9-B858-D784D32F29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36" y="3535795"/>
            <a:ext cx="4146366" cy="323867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11EF2EF2-BBA2-4845-93B8-8D6531092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425"/>
            <a:ext cx="4769427" cy="288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601343-72E6-4C7E-B79C-1818696E26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9026" y="-127705"/>
            <a:ext cx="8701556" cy="43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968520" y="1277219"/>
            <a:ext cx="4381500" cy="3017686"/>
            <a:chOff x="962024" y="1391796"/>
            <a:chExt cx="4381500" cy="289725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962024" y="1391796"/>
              <a:ext cx="4381500" cy="2897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856 </a:t>
              </a:r>
              <a:r>
                <a:rPr lang="pt-BR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423680" y="256857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451016" y="3540683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086600" y="1297998"/>
            <a:ext cx="4248150" cy="3017686"/>
            <a:chOff x="981075" y="1201019"/>
            <a:chExt cx="4248150" cy="301768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981075" y="1201019"/>
              <a:ext cx="4248150" cy="3017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6 742 </a:t>
              </a:r>
              <a:r>
                <a:rPr lang="pt-BR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7 624</a:t>
              </a:r>
            </a:p>
            <a:p>
              <a:pPr algn="just">
                <a:lnSpc>
                  <a:spcPct val="150000"/>
                </a:lnSpc>
              </a:pPr>
              <a:r>
                <a:rPr lang="pt-BR" sz="44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765280" y="2402029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793855" y="33829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428937" y="2478229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68211" y="3587674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980583" y="3601529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437533" y="3515427"/>
            <a:ext cx="800100" cy="638175"/>
          </a:xfrm>
          <a:prstGeom prst="roundRect">
            <a:avLst>
              <a:gd name="adj" fmla="val 689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178386" y="2649682"/>
            <a:ext cx="322552" cy="5104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941935" y="2556161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810625" y="2466974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885836" y="3601529"/>
            <a:ext cx="238124" cy="526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10619509" y="3556473"/>
            <a:ext cx="327747" cy="5839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870805" y="3461223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4FD8E77-8F19-4B61-87BC-FB0E4C8922CA}"/>
              </a:ext>
            </a:extLst>
          </p:cNvPr>
          <p:cNvSpPr/>
          <p:nvPr/>
        </p:nvSpPr>
        <p:spPr>
          <a:xfrm>
            <a:off x="1310482" y="43193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F8C80F-94DA-471F-B974-72214CA01703}"/>
              </a:ext>
            </a:extLst>
          </p:cNvPr>
          <p:cNvSpPr/>
          <p:nvPr/>
        </p:nvSpPr>
        <p:spPr>
          <a:xfrm>
            <a:off x="2257504" y="373434"/>
            <a:ext cx="2293714" cy="7533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E7F49A-E131-453F-A10E-AAD3D8A3012D}"/>
              </a:ext>
            </a:extLst>
          </p:cNvPr>
          <p:cNvCxnSpPr/>
          <p:nvPr/>
        </p:nvCxnSpPr>
        <p:spPr>
          <a:xfrm>
            <a:off x="1310482" y="3251572"/>
            <a:ext cx="350535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A85A569-5D76-4D11-A557-03D6103EC1D7}"/>
              </a:ext>
            </a:extLst>
          </p:cNvPr>
          <p:cNvCxnSpPr/>
          <p:nvPr/>
        </p:nvCxnSpPr>
        <p:spPr>
          <a:xfrm>
            <a:off x="1134355" y="4315684"/>
            <a:ext cx="350535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EF6F84-2C67-4A4D-8BA6-91D5B91C0A1C}"/>
              </a:ext>
            </a:extLst>
          </p:cNvPr>
          <p:cNvCxnSpPr/>
          <p:nvPr/>
        </p:nvCxnSpPr>
        <p:spPr>
          <a:xfrm>
            <a:off x="7500938" y="3251572"/>
            <a:ext cx="350535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3FA9C-E6E8-41B1-80D9-20AEE8475F09}"/>
              </a:ext>
            </a:extLst>
          </p:cNvPr>
          <p:cNvCxnSpPr/>
          <p:nvPr/>
        </p:nvCxnSpPr>
        <p:spPr>
          <a:xfrm>
            <a:off x="7315042" y="4315684"/>
            <a:ext cx="350535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813" y="3022704"/>
            <a:ext cx="4278931" cy="3835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88FD1F-4667-49DC-9DF8-42287394A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0" t="6577" r="11717" b="18366"/>
          <a:stretch/>
        </p:blipFill>
        <p:spPr>
          <a:xfrm>
            <a:off x="1766456" y="4015568"/>
            <a:ext cx="2803050" cy="2707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C3ECDC-C5E3-493A-9F7F-DABE5704BF7E}"/>
              </a:ext>
            </a:extLst>
          </p:cNvPr>
          <p:cNvSpPr txBox="1"/>
          <p:nvPr/>
        </p:nvSpPr>
        <p:spPr>
          <a:xfrm>
            <a:off x="-157260" y="103099"/>
            <a:ext cx="125325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Mai, Nam và Việt đang ở trong mê cung (như hình vẽ):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996E4-2C0B-4D3F-BCD2-A892B7C7B534}"/>
              </a:ext>
            </a:extLst>
          </p:cNvPr>
          <p:cNvSpPr txBox="1"/>
          <p:nvPr/>
        </p:nvSpPr>
        <p:spPr>
          <a:xfrm>
            <a:off x="118075" y="798790"/>
            <a:ext cx="10667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28511-3398-4510-B32B-0FD2A7CD34E4}"/>
              </a:ext>
            </a:extLst>
          </p:cNvPr>
          <p:cNvSpPr txBox="1"/>
          <p:nvPr/>
        </p:nvSpPr>
        <p:spPr>
          <a:xfrm>
            <a:off x="118075" y="2000104"/>
            <a:ext cx="1181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4443E2-00F4-473C-8BCC-266130DAA6E7}"/>
              </a:ext>
            </a:extLst>
          </p:cNvPr>
          <p:cNvSpPr txBox="1"/>
          <p:nvPr/>
        </p:nvSpPr>
        <p:spPr>
          <a:xfrm>
            <a:off x="0" y="2680406"/>
            <a:ext cx="1149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-237260" y="366874"/>
            <a:ext cx="126665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Mai, Nam và Việt đang ở trong mê cung (như hình vẽ):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215" y="1756929"/>
            <a:ext cx="4218828" cy="3781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106605" y="1218320"/>
            <a:ext cx="987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54239" y="4576329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106605" y="2020160"/>
            <a:ext cx="697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ra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1420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0964" y="3776229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53685" y="3376000"/>
            <a:ext cx="7091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63914" y="2347479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53685" y="4745501"/>
            <a:ext cx="702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-154132" y="328033"/>
            <a:ext cx="125002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Mai, Nam và Việt đang ở trong mê cung (như hình vẽ):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654" y="2255693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131215" y="1210797"/>
            <a:ext cx="1124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8087592" y="5075093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532933" y="2255693"/>
            <a:ext cx="1083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 sánh: 1240 &lt; 1420 &lt; 2401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554317" y="4274993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131215" y="3235749"/>
            <a:ext cx="69761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=&gt; Bạn Nam ra khỏi mê cung qua cửa ghi số lớn nhất: 2401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297267" y="2846243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57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-79662" y="220605"/>
            <a:ext cx="123651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bạn Mai, Nam và Việt đang ở trong mê cung (như hình vẽ):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726" y="2131002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295376" y="1043028"/>
            <a:ext cx="1124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c)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khỏi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mê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8080664" y="4950402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532532" y="1926661"/>
            <a:ext cx="656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 sánh: 1240 &lt; 1420 &lt; 2401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547389" y="4150302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295376" y="2989233"/>
            <a:ext cx="656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Bạn Việt ra khỏi mê cung qua cửa ghi số bé nhất: 1240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290339" y="2721552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491453" y="137682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178677" y="95297"/>
            <a:ext cx="1157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Rô – bốt từng đi qua bốn cây cầu có chiều dài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2130" r="52834" b="59892"/>
          <a:stretch/>
        </p:blipFill>
        <p:spPr>
          <a:xfrm>
            <a:off x="111784" y="1163383"/>
            <a:ext cx="3555717" cy="21448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2D206F-025B-4460-BFB2-0B2B79D24FA0}"/>
              </a:ext>
            </a:extLst>
          </p:cNvPr>
          <p:cNvSpPr txBox="1"/>
          <p:nvPr/>
        </p:nvSpPr>
        <p:spPr>
          <a:xfrm>
            <a:off x="8412789" y="1087307"/>
            <a:ext cx="36498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2B15C-F12C-4304-A4BF-6A4383EDCE71}"/>
              </a:ext>
            </a:extLst>
          </p:cNvPr>
          <p:cNvSpPr txBox="1"/>
          <p:nvPr/>
        </p:nvSpPr>
        <p:spPr>
          <a:xfrm>
            <a:off x="8506965" y="4141420"/>
            <a:ext cx="35557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B8870D-F531-424F-83A8-CD4788A8B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2" t="4086" r="5691" b="59696"/>
          <a:stretch/>
        </p:blipFill>
        <p:spPr>
          <a:xfrm>
            <a:off x="3740239" y="1208475"/>
            <a:ext cx="4576774" cy="2099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11C25-42E4-462D-840E-D7FE3A77B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52757" r="52834" b="14635"/>
          <a:stretch/>
        </p:blipFill>
        <p:spPr>
          <a:xfrm>
            <a:off x="111783" y="4057615"/>
            <a:ext cx="3555717" cy="1915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93458C-5B3B-4431-9041-E179E77C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7" t="52757" r="3167" b="13113"/>
          <a:stretch/>
        </p:blipFill>
        <p:spPr>
          <a:xfrm>
            <a:off x="3799910" y="4057615"/>
            <a:ext cx="4517103" cy="1915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7B98B4-FCF6-403B-B0AF-32CCF58266E2}"/>
              </a:ext>
            </a:extLst>
          </p:cNvPr>
          <p:cNvSpPr txBox="1"/>
          <p:nvPr/>
        </p:nvSpPr>
        <p:spPr>
          <a:xfrm>
            <a:off x="111784" y="3337770"/>
            <a:ext cx="35557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3 900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B2692-5C11-45F7-91A8-1E9C36D4E60C}"/>
              </a:ext>
            </a:extLst>
          </p:cNvPr>
          <p:cNvSpPr txBox="1"/>
          <p:nvPr/>
        </p:nvSpPr>
        <p:spPr>
          <a:xfrm>
            <a:off x="3746347" y="3333884"/>
            <a:ext cx="457677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Vũ-Cát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5 440m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A9023-1969-4DFC-9754-4A3FC59E4CDB}"/>
              </a:ext>
            </a:extLst>
          </p:cNvPr>
          <p:cNvSpPr txBox="1"/>
          <p:nvPr/>
        </p:nvSpPr>
        <p:spPr>
          <a:xfrm>
            <a:off x="103910" y="6016632"/>
            <a:ext cx="35557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2 750m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93D17C-6A33-4A37-A75F-6D61CF640C09}"/>
              </a:ext>
            </a:extLst>
          </p:cNvPr>
          <p:cNvSpPr txBox="1"/>
          <p:nvPr/>
        </p:nvSpPr>
        <p:spPr>
          <a:xfrm>
            <a:off x="3740239" y="6014594"/>
            <a:ext cx="4576774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4 480m</a:t>
            </a: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512232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133261" y="439632"/>
            <a:ext cx="11377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Rô – bốt từng đi qua bốn cây cầu có chiều dài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2130" r="52834" b="50627"/>
          <a:stretch/>
        </p:blipFill>
        <p:spPr>
          <a:xfrm>
            <a:off x="86719" y="1163383"/>
            <a:ext cx="2961228" cy="18359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2D206F-025B-4460-BFB2-0B2B79D24FA0}"/>
              </a:ext>
            </a:extLst>
          </p:cNvPr>
          <p:cNvSpPr txBox="1"/>
          <p:nvPr/>
        </p:nvSpPr>
        <p:spPr>
          <a:xfrm>
            <a:off x="131891" y="3233331"/>
            <a:ext cx="1184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B8870D-F531-424F-83A8-CD4788A8B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66" t="-3054" r="2269" b="50638"/>
          <a:stretch/>
        </p:blipFill>
        <p:spPr>
          <a:xfrm>
            <a:off x="3130838" y="991447"/>
            <a:ext cx="3168662" cy="203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11C25-42E4-462D-840E-D7FE3A77B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52757" r="52834"/>
          <a:stretch/>
        </p:blipFill>
        <p:spPr>
          <a:xfrm>
            <a:off x="6299500" y="1258294"/>
            <a:ext cx="2961228" cy="1835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93458C-5B3B-4431-9041-E179E77C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7" t="52757" r="3167"/>
          <a:stretch/>
        </p:blipFill>
        <p:spPr>
          <a:xfrm>
            <a:off x="9318865" y="1286541"/>
            <a:ext cx="2956025" cy="1754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181EC4-ED5B-48CE-AA15-B75C5EC285F5}"/>
              </a:ext>
            </a:extLst>
          </p:cNvPr>
          <p:cNvSpPr txBox="1"/>
          <p:nvPr/>
        </p:nvSpPr>
        <p:spPr>
          <a:xfrm>
            <a:off x="1987134" y="4372179"/>
            <a:ext cx="762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2 750 &lt; 3 900 &lt; 4 480 &lt; 5 440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3FB4B-3880-454A-BEC4-BC37B07F39CE}"/>
              </a:ext>
            </a:extLst>
          </p:cNvPr>
          <p:cNvSpPr txBox="1"/>
          <p:nvPr/>
        </p:nvSpPr>
        <p:spPr>
          <a:xfrm>
            <a:off x="1874870" y="5075772"/>
            <a:ext cx="926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cầu dài nhất là cầu Đình Vũ – Cát Hải.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42E771-87C8-4230-BAD1-44E971E48C89}"/>
              </a:ext>
            </a:extLst>
          </p:cNvPr>
          <p:cNvSpPr txBox="1"/>
          <p:nvPr/>
        </p:nvSpPr>
        <p:spPr>
          <a:xfrm>
            <a:off x="1874870" y="5833593"/>
            <a:ext cx="926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cầu ngắn nhất là cầu Cần Thơ.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408325" y="337509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029353" y="374127"/>
            <a:ext cx="1091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Rô – bốt từng đi qua bốn cây cầu có chiều dài như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2130" r="52834" b="50627"/>
          <a:stretch/>
        </p:blipFill>
        <p:spPr>
          <a:xfrm>
            <a:off x="86719" y="1163383"/>
            <a:ext cx="2961228" cy="1835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C2B15C-F12C-4304-A4BF-6A4383EDCE71}"/>
              </a:ext>
            </a:extLst>
          </p:cNvPr>
          <p:cNvSpPr txBox="1"/>
          <p:nvPr/>
        </p:nvSpPr>
        <p:spPr>
          <a:xfrm>
            <a:off x="260002" y="3438405"/>
            <a:ext cx="1184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B8870D-F531-424F-83A8-CD4788A8B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66" t="-3054" r="2269" b="50638"/>
          <a:stretch/>
        </p:blipFill>
        <p:spPr>
          <a:xfrm>
            <a:off x="3130838" y="991447"/>
            <a:ext cx="3168662" cy="203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11C25-42E4-462D-840E-D7FE3A77B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" t="52757" r="52834"/>
          <a:stretch/>
        </p:blipFill>
        <p:spPr>
          <a:xfrm>
            <a:off x="6299500" y="1258294"/>
            <a:ext cx="2961228" cy="1835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93458C-5B3B-4431-9041-E179E77C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7" t="52757" r="5810"/>
          <a:stretch/>
        </p:blipFill>
        <p:spPr>
          <a:xfrm>
            <a:off x="9318866" y="1286541"/>
            <a:ext cx="2786416" cy="1754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851707-08CA-4FC6-BE57-00FDB2B1545D}"/>
              </a:ext>
            </a:extLst>
          </p:cNvPr>
          <p:cNvSpPr txBox="1"/>
          <p:nvPr/>
        </p:nvSpPr>
        <p:spPr>
          <a:xfrm>
            <a:off x="615621" y="5320162"/>
            <a:ext cx="10725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ầu Đình Vũ – Cát Hải, cầu Vĩnh Thịnh, cầu Nhật Tân, cầu Cần Thơ.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2E9EB-CFAB-4AB4-AE57-F27FB9469896}"/>
              </a:ext>
            </a:extLst>
          </p:cNvPr>
          <p:cNvSpPr txBox="1"/>
          <p:nvPr/>
        </p:nvSpPr>
        <p:spPr>
          <a:xfrm>
            <a:off x="2028697" y="4659711"/>
            <a:ext cx="762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sánh: 2 750 &lt; 3 900 &lt; 4 480 &lt; 5 440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>
            <a:extLst>
              <a:ext uri="{FF2B5EF4-FFF2-40B4-BE49-F238E27FC236}">
                <a16:creationId xmlns:a16="http://schemas.microsoft.com/office/drawing/2014/main" id="{DFFD1096-0668-430A-8360-571CACBF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36" y="158222"/>
            <a:ext cx="12379036" cy="68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>
            <a:extLst>
              <a:ext uri="{FF2B5EF4-FFF2-40B4-BE49-F238E27FC236}">
                <a16:creationId xmlns:a16="http://schemas.microsoft.com/office/drawing/2014/main" id="{B3A51C1D-9CB3-4BDA-BCB6-6E8B330F27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73314" y="27440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XIN CHÂN THÀNH CẢM ƠN </a:t>
            </a:r>
          </a:p>
          <a:p>
            <a:pPr algn="ctr"/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</a:rPr>
              <a:t>QUÝ THẦY CÔ GIÁO VÀ CÁC EM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99EF02-FBB8-4C69-B78D-871DA50D5B69}"/>
              </a:ext>
            </a:extLst>
          </p:cNvPr>
          <p:cNvSpPr/>
          <p:nvPr/>
        </p:nvSpPr>
        <p:spPr>
          <a:xfrm>
            <a:off x="3917374" y="5340927"/>
            <a:ext cx="4405745" cy="73775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flower[1][1][1][1]">
            <a:extLst>
              <a:ext uri="{FF2B5EF4-FFF2-40B4-BE49-F238E27FC236}">
                <a16:creationId xmlns:a16="http://schemas.microsoft.com/office/drawing/2014/main" id="{F68E310F-17FD-4C05-A9C4-739E966D9D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35" y="5262287"/>
            <a:ext cx="4244730" cy="89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identruongkd">
            <a:hlinkClick r:id="" action="ppaction://media"/>
            <a:extLst>
              <a:ext uri="{FF2B5EF4-FFF2-40B4-BE49-F238E27FC236}">
                <a16:creationId xmlns:a16="http://schemas.microsoft.com/office/drawing/2014/main" id="{2FAFDC76-24E3-4207-98F6-97EF80E8EA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B.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8 963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C.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8693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A.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8 936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57984" y="0"/>
            <a:ext cx="10515600" cy="2738142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FFA200"/>
              </a:buClr>
              <a:buSzPts val="3000"/>
              <a:defRPr/>
            </a:pP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1.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Viết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số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,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biết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số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đó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gồm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samiq Sans"/>
              </a:rPr>
              <a:t>: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kern="0" dirty="0">
                <a:solidFill>
                  <a:srgbClr val="365A1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kern="0" dirty="0">
              <a:solidFill>
                <a:srgbClr val="365A12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alsamiq Sans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2215930" cy="1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2 587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C. 8 275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A. 5 782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362201" y="154550"/>
            <a:ext cx="9429749" cy="2459199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21022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487959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7?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	C.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	A. 9 998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762250" y="154550"/>
            <a:ext cx="9086850" cy="2434007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2383837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291" y="544987"/>
            <a:ext cx="6731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9 999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758D3D4-AE95-4409-86D4-EDCA8EF04BDB}"/>
              </a:ext>
            </a:extLst>
          </p:cNvPr>
          <p:cNvSpPr txBox="1"/>
          <p:nvPr/>
        </p:nvSpPr>
        <p:spPr>
          <a:xfrm>
            <a:off x="3823855" y="103909"/>
            <a:ext cx="4312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28C0E3-D498-4AA3-BAD4-0597E99D7EE6}"/>
              </a:ext>
            </a:extLst>
          </p:cNvPr>
          <p:cNvSpPr txBox="1"/>
          <p:nvPr/>
        </p:nvSpPr>
        <p:spPr>
          <a:xfrm>
            <a:off x="665018" y="730248"/>
            <a:ext cx="1184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 TRONG PHẠM VI 10 000 (TIẾT 1)</a:t>
            </a:r>
          </a:p>
        </p:txBody>
      </p:sp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93" y="3823277"/>
            <a:ext cx="9369414" cy="2901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148936" y="1247396"/>
            <a:ext cx="3738147" cy="2145013"/>
          </a:xfrm>
          <a:prstGeom prst="wedgeRoundRectCallout">
            <a:avLst>
              <a:gd name="adj1" fmla="val 17565"/>
              <a:gd name="adj2" fmla="val 6567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3 143 m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4083628" y="1247396"/>
            <a:ext cx="3593522" cy="1932221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2 427 m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B57CAB1-5283-4D41-9C7A-5845FA91D572}"/>
              </a:ext>
            </a:extLst>
          </p:cNvPr>
          <p:cNvSpPr/>
          <p:nvPr/>
        </p:nvSpPr>
        <p:spPr>
          <a:xfrm>
            <a:off x="7824356" y="1211251"/>
            <a:ext cx="4218708" cy="2006466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Phan-xi-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2B378F-ABF9-4557-93D4-CE1E119A99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7609" y="-207976"/>
            <a:ext cx="3211033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1006</Words>
  <Application>Microsoft Office PowerPoint</Application>
  <PresentationFormat>Widescreen</PresentationFormat>
  <Paragraphs>168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66</cp:revision>
  <dcterms:created xsi:type="dcterms:W3CDTF">2022-07-27T22:45:35Z</dcterms:created>
  <dcterms:modified xsi:type="dcterms:W3CDTF">2024-01-24T03:15:28Z</dcterms:modified>
</cp:coreProperties>
</file>