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30"/>
  </p:notesMasterIdLst>
  <p:sldIdLst>
    <p:sldId id="296" r:id="rId4"/>
    <p:sldId id="262" r:id="rId5"/>
    <p:sldId id="350" r:id="rId6"/>
    <p:sldId id="355" r:id="rId7"/>
    <p:sldId id="356" r:id="rId8"/>
    <p:sldId id="357" r:id="rId9"/>
    <p:sldId id="358" r:id="rId10"/>
    <p:sldId id="289" r:id="rId11"/>
    <p:sldId id="293" r:id="rId12"/>
    <p:sldId id="312" r:id="rId13"/>
    <p:sldId id="326" r:id="rId14"/>
    <p:sldId id="327" r:id="rId15"/>
    <p:sldId id="359" r:id="rId16"/>
    <p:sldId id="335" r:id="rId17"/>
    <p:sldId id="292" r:id="rId18"/>
    <p:sldId id="258" r:id="rId19"/>
    <p:sldId id="337" r:id="rId20"/>
    <p:sldId id="298" r:id="rId21"/>
    <p:sldId id="336" r:id="rId22"/>
    <p:sldId id="344" r:id="rId23"/>
    <p:sldId id="338" r:id="rId24"/>
    <p:sldId id="301" r:id="rId25"/>
    <p:sldId id="302" r:id="rId26"/>
    <p:sldId id="346" r:id="rId27"/>
    <p:sldId id="348"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44" autoAdjust="0"/>
  </p:normalViewPr>
  <p:slideViewPr>
    <p:cSldViewPr snapToGrid="0">
      <p:cViewPr varScale="1">
        <p:scale>
          <a:sx n="70" d="100"/>
          <a:sy n="70" d="100"/>
        </p:scale>
        <p:origin x="13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605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74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mn-ea"/>
                <a:cs typeface="+mn-cs"/>
              </a:rPr>
              <a:t>Hướng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dẫn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trò</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chơi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số</a:t>
            </a:r>
            <a:r>
              <a:rPr kumimoji="0" lang="en-US" sz="1200" b="0" i="0" u="none" strike="noStrike" kern="1200" cap="none" spc="0" normalizeH="0" baseline="0" noProof="0" dirty="0">
                <a:ln>
                  <a:noFill/>
                </a:ln>
                <a:solidFill>
                  <a:srgbClr val="000000"/>
                </a:solidFill>
                <a:effectLst/>
                <a:uLnTx/>
                <a:uFillTx/>
                <a:latin typeface="Arial"/>
                <a:ea typeface="+mn-ea"/>
                <a:cs typeface="+mn-cs"/>
              </a:rPr>
              <a:t> 1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hoặc</a:t>
            </a:r>
            <a:r>
              <a:rPr kumimoji="0" lang="en-US" sz="1200" b="0" i="0" u="none" strike="noStrike" kern="1200" cap="none" spc="0" normalizeH="0" baseline="0" noProof="0" dirty="0">
                <a:ln>
                  <a:noFill/>
                </a:ln>
                <a:solidFill>
                  <a:srgbClr val="000000"/>
                </a:solidFill>
                <a:effectLst/>
                <a:uLnTx/>
                <a:uFillTx/>
                <a:latin typeface="Arial"/>
                <a:ea typeface="+mn-ea"/>
                <a:cs typeface="+mn-cs"/>
              </a:rPr>
              <a:t> 2,3,4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Ở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trả</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lời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xong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thì</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xe</a:t>
            </a:r>
            <a:r>
              <a:rPr kumimoji="0" lang="en-US" sz="1200" b="0" i="0" u="none" strike="noStrike" kern="1200" cap="none" spc="0" normalizeH="0" baseline="0" noProof="0" dirty="0">
                <a:ln>
                  <a:noFill/>
                </a:ln>
                <a:solidFill>
                  <a:srgbClr val="000000"/>
                </a:solidFill>
                <a:effectLst/>
                <a:uLnTx/>
                <a:uFillTx/>
                <a:latin typeface="Arial"/>
                <a:ea typeface="+mn-ea"/>
                <a:cs typeface="+mn-cs"/>
              </a:rPr>
              <a:t> con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để</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về</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Hết</a:t>
            </a:r>
            <a:r>
              <a:rPr kumimoji="0" lang="en-US" sz="1200" b="0" i="0" u="none" strike="noStrike" kern="1200" cap="none" spc="0" normalizeH="0" baseline="0" noProof="0" dirty="0">
                <a:ln>
                  <a:noFill/>
                </a:ln>
                <a:solidFill>
                  <a:srgbClr val="000000"/>
                </a:solidFill>
                <a:effectLst/>
                <a:uLnTx/>
                <a:uFillTx/>
                <a:latin typeface="Arial"/>
                <a:ea typeface="+mn-ea"/>
                <a:cs typeface="+mn-cs"/>
              </a:rPr>
              <a:t> 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mặt</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phía</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góc</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phải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slide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tiếp</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574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346009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111495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258983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410561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88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137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420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3957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311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93304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487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1521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2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95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418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xmlns=""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xmlns=""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xmlns=""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xmlns=""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xmlns=""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xmlns=""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xmlns="" id="{EEE89447-E273-45EC-A005-D3EA7D8A105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1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722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8511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2217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31799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0957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3837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9388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00860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25878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3180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494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939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1173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1445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14879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301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4835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25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04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xmlns=""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xmlns=""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xmlns=""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xmlns=""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xmlns="" id="{9DC75762-BFD5-42B1-853F-83EB58D978B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xmlns="" id="{3FE89AD1-63FC-4B9D-8730-F0646124869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xmlns=""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25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xmlns="" id="{0E9368E1-516E-4288-B3B4-685C1EC594E6}"/>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47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xmlns="" id="{0E9368E1-516E-4288-B3B4-685C1EC594E6}"/>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34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xmlns="" id="{0E9368E1-516E-4288-B3B4-685C1EC594E6}"/>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77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xmlns="" id="{0E9368E1-516E-4288-B3B4-685C1EC594E6}"/>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10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xmlns="" id="{0E9368E1-516E-4288-B3B4-685C1EC594E6}"/>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84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xmlns="" id="{0E9368E1-516E-4288-B3B4-685C1EC594E6}"/>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7767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0711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9077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1/23/2024</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036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122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030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0866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609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56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222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938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657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1/23/2024</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386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857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23793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17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65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1/23/2024</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1/23/2024</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xmlns="" id="{84397746-08C9-426B-8B6F-573120437C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1/23/2024</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theme" Target="../theme/theme3.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0" Type="http://schemas.openxmlformats.org/officeDocument/2006/relationships/slideLayout" Target="../slideLayouts/slideLayout29.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7969861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hdphoto" Target="../media/hdphoto1.wdp"/><Relationship Id="rId1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8.sv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7.png"/><Relationship Id="rId17" Type="http://schemas.microsoft.com/office/2007/relationships/hdphoto" Target="../media/hdphoto3.wdp"/><Relationship Id="rId2" Type="http://schemas.openxmlformats.org/officeDocument/2006/relationships/notesSlide" Target="../notesSlides/notesSlide9.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hdphoto" Target="../media/hdphoto1.wdp"/><Relationship Id="rId15" Type="http://schemas.openxmlformats.org/officeDocument/2006/relationships/image" Target="../media/image19.png"/><Relationship Id="rId10" Type="http://schemas.openxmlformats.org/officeDocument/2006/relationships/image" Target="../media/image2.png"/><Relationship Id="rId19"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24.sv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7.png"/><Relationship Id="rId17" Type="http://schemas.microsoft.com/office/2007/relationships/hdphoto" Target="../media/hdphoto3.wdp"/><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hdphoto" Target="../media/hdphoto1.wdp"/><Relationship Id="rId15" Type="http://schemas.openxmlformats.org/officeDocument/2006/relationships/image" Target="../media/image19.png"/><Relationship Id="rId10" Type="http://schemas.openxmlformats.org/officeDocument/2006/relationships/image" Target="../media/image2.png"/><Relationship Id="rId19" Type="http://schemas.openxmlformats.org/officeDocument/2006/relationships/image" Target="../media/image41.png"/><Relationship Id="rId4" Type="http://schemas.openxmlformats.org/officeDocument/2006/relationships/image" Target="../media/image12.png"/><Relationship Id="rId9" Type="http://schemas.openxmlformats.org/officeDocument/2006/relationships/image" Target="../media/image24.sv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45.png"/><Relationship Id="rId3" Type="http://schemas.microsoft.com/office/2007/relationships/hdphoto" Target="../media/hdphoto2.wdp"/><Relationship Id="rId7" Type="http://schemas.openxmlformats.org/officeDocument/2006/relationships/image" Target="../media/image42.png"/><Relationship Id="rId12"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44.png"/><Relationship Id="rId5" Type="http://schemas.openxmlformats.org/officeDocument/2006/relationships/image" Target="../media/image17.png"/><Relationship Id="rId15" Type="http://schemas.openxmlformats.org/officeDocument/2006/relationships/image" Target="../media/image47.png"/><Relationship Id="rId10" Type="http://schemas.microsoft.com/office/2007/relationships/hdphoto" Target="../media/hdphoto7.wdp"/><Relationship Id="rId4" Type="http://schemas.openxmlformats.org/officeDocument/2006/relationships/image" Target="../media/image18.png"/><Relationship Id="rId9" Type="http://schemas.openxmlformats.org/officeDocument/2006/relationships/image" Target="../media/image43.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microsoft.com/office/2007/relationships/hdphoto" Target="../media/hdphoto2.wdp"/><Relationship Id="rId7" Type="http://schemas.openxmlformats.org/officeDocument/2006/relationships/image" Target="../media/image17.png"/><Relationship Id="rId12"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32.png"/><Relationship Id="rId15" Type="http://schemas.openxmlformats.org/officeDocument/2006/relationships/image" Target="../media/image48.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9.png"/><Relationship Id="rId7" Type="http://schemas.openxmlformats.org/officeDocument/2006/relationships/image" Target="../media/image26.png"/><Relationship Id="rId12" Type="http://schemas.openxmlformats.org/officeDocument/2006/relationships/image" Target="../media/image52.png"/><Relationship Id="rId2" Type="http://schemas.openxmlformats.org/officeDocument/2006/relationships/audio" Target="../media/audio2.wav"/><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28.svg"/><Relationship Id="rId5" Type="http://schemas.openxmlformats.org/officeDocument/2006/relationships/image" Target="../media/image51.png"/><Relationship Id="rId10" Type="http://schemas.openxmlformats.org/officeDocument/2006/relationships/image" Target="../media/image23.png"/><Relationship Id="rId4" Type="http://schemas.openxmlformats.org/officeDocument/2006/relationships/image" Target="../media/image50.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18" Type="http://schemas.openxmlformats.org/officeDocument/2006/relationships/image" Target="../media/image19.png"/><Relationship Id="rId3" Type="http://schemas.microsoft.com/office/2007/relationships/hdphoto" Target="../media/hdphoto2.wdp"/><Relationship Id="rId7" Type="http://schemas.openxmlformats.org/officeDocument/2006/relationships/image" Target="../media/image17.png"/><Relationship Id="rId12" Type="http://schemas.microsoft.com/office/2007/relationships/hdphoto" Target="../media/hdphoto3.wdp"/><Relationship Id="rId17" Type="http://schemas.microsoft.com/office/2007/relationships/hdphoto" Target="../media/hdphoto11.wdp"/><Relationship Id="rId2" Type="http://schemas.openxmlformats.org/officeDocument/2006/relationships/image" Target="../media/image30.png"/><Relationship Id="rId16"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32.png"/><Relationship Id="rId15" Type="http://schemas.microsoft.com/office/2007/relationships/hdphoto" Target="../media/hdphoto10.wdp"/><Relationship Id="rId10" Type="http://schemas.openxmlformats.org/officeDocument/2006/relationships/image" Target="../media/image35.png"/><Relationship Id="rId19" Type="http://schemas.openxmlformats.org/officeDocument/2006/relationships/image" Target="../media/image5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7.xml"/><Relationship Id="rId18" Type="http://schemas.openxmlformats.org/officeDocument/2006/relationships/slide" Target="slide5.xml"/><Relationship Id="rId3" Type="http://schemas.openxmlformats.org/officeDocument/2006/relationships/audio" Target="../media/audio1.wav"/><Relationship Id="rId21" Type="http://schemas.openxmlformats.org/officeDocument/2006/relationships/image" Target="../media/image28.sv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slide" Target="slide3.xml"/><Relationship Id="rId20" Type="http://schemas.openxmlformats.org/officeDocument/2006/relationships/image" Target="../media/image23.png"/><Relationship Id="rId1" Type="http://schemas.openxmlformats.org/officeDocument/2006/relationships/slideLayout" Target="../slideLayouts/slideLayout36.xml"/><Relationship Id="rId6" Type="http://schemas.openxmlformats.org/officeDocument/2006/relationships/image" Target="../media/image13.png"/><Relationship Id="rId11" Type="http://schemas.openxmlformats.org/officeDocument/2006/relationships/image" Target="../media/image18.png"/><Relationship Id="rId5" Type="http://schemas.microsoft.com/office/2007/relationships/hdphoto" Target="../media/hdphoto1.wdp"/><Relationship Id="rId15" Type="http://schemas.openxmlformats.org/officeDocument/2006/relationships/image" Target="../media/image22.png"/><Relationship Id="rId10" Type="http://schemas.microsoft.com/office/2007/relationships/hdphoto" Target="../media/hdphoto2.wdp"/><Relationship Id="rId19" Type="http://schemas.openxmlformats.org/officeDocument/2006/relationships/slide" Target="slide6.xm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36.png"/><Relationship Id="rId10" Type="http://schemas.openxmlformats.org/officeDocument/2006/relationships/image" Target="../media/image56.png"/><Relationship Id="rId4" Type="http://schemas.openxmlformats.org/officeDocument/2006/relationships/image" Target="../media/image50.png"/><Relationship Id="rId9" Type="http://schemas.microsoft.com/office/2007/relationships/hdphoto" Target="../media/hdphoto12.wdp"/></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microsoft.com/office/2007/relationships/hdphoto" Target="../media/hdphoto2.wdp"/><Relationship Id="rId7" Type="http://schemas.openxmlformats.org/officeDocument/2006/relationships/image" Target="../media/image17.png"/><Relationship Id="rId12"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microsoft.com/office/2007/relationships/hdphoto" Target="../media/hdphoto2.wdp"/><Relationship Id="rId7" Type="http://schemas.openxmlformats.org/officeDocument/2006/relationships/image" Target="../media/image17.png"/><Relationship Id="rId12" Type="http://schemas.microsoft.com/office/2007/relationships/hdphoto" Target="../media/hdphoto3.wdp"/><Relationship Id="rId2" Type="http://schemas.openxmlformats.org/officeDocument/2006/relationships/image" Target="../media/image30.png"/><Relationship Id="rId16"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32.png"/><Relationship Id="rId15" Type="http://schemas.microsoft.com/office/2007/relationships/hdphoto" Target="../media/hdphoto13.wdp"/><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png"/><Relationship Id="rId3" Type="http://schemas.microsoft.com/office/2007/relationships/hdphoto" Target="../media/hdphoto4.wdp"/><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4.png"/><Relationship Id="rId5" Type="http://schemas.microsoft.com/office/2007/relationships/hdphoto" Target="../media/hdphoto2.wdp"/><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17.png"/><Relationship Id="rId1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2.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notesSlide" Target="../notesSlides/notesSlide14.xml"/><Relationship Id="rId16"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svg"/><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slide" Target="slide2.xml"/><Relationship Id="rId7" Type="http://schemas.openxmlformats.org/officeDocument/2006/relationships/image" Target="../media/image25.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7.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19.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microsoft.com/office/2007/relationships/hdphoto" Target="../media/hdphoto3.wdp"/><Relationship Id="rId5" Type="http://schemas.openxmlformats.org/officeDocument/2006/relationships/image" Target="../media/image24.png"/><Relationship Id="rId15" Type="http://schemas.openxmlformats.org/officeDocument/2006/relationships/image" Target="../media/image24.svg"/><Relationship Id="rId23" Type="http://schemas.openxmlformats.org/officeDocument/2006/relationships/image" Target="../media/image26.pn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notesSlide" Target="../notesSlides/notesSlide3.xml"/><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26.png"/><Relationship Id="rId7" Type="http://schemas.openxmlformats.org/officeDocument/2006/relationships/image" Target="../media/image25.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19.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8.png"/><Relationship Id="rId15" Type="http://schemas.openxmlformats.org/officeDocument/2006/relationships/image" Target="../media/image24.svg"/><Relationship Id="rId23" Type="http://schemas.openxmlformats.org/officeDocument/2006/relationships/image" Target="../media/image27.pn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image" Target="../media/image11.png"/><Relationship Id="rId14" Type="http://schemas.openxmlformats.org/officeDocument/2006/relationships/image" Target="../media/image15.png"/><Relationship Id="rId22"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26.png"/><Relationship Id="rId7" Type="http://schemas.openxmlformats.org/officeDocument/2006/relationships/image" Target="../media/image25.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19.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8.png"/><Relationship Id="rId15" Type="http://schemas.openxmlformats.org/officeDocument/2006/relationships/image" Target="../media/image24.svg"/><Relationship Id="rId23" Type="http://schemas.openxmlformats.org/officeDocument/2006/relationships/image" Target="../media/image27.pn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notesSlide" Target="../notesSlides/notesSlide5.xml"/><Relationship Id="rId9" Type="http://schemas.openxmlformats.org/officeDocument/2006/relationships/image" Target="../media/image11.png"/><Relationship Id="rId14" Type="http://schemas.openxmlformats.org/officeDocument/2006/relationships/image" Target="../media/image15.png"/><Relationship Id="rId22"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26.png"/><Relationship Id="rId7" Type="http://schemas.openxmlformats.org/officeDocument/2006/relationships/image" Target="../media/image25.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19.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8.png"/><Relationship Id="rId15" Type="http://schemas.openxmlformats.org/officeDocument/2006/relationships/image" Target="../media/image24.svg"/><Relationship Id="rId23" Type="http://schemas.openxmlformats.org/officeDocument/2006/relationships/image" Target="../media/image27.pn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notesSlide" Target="../notesSlides/notesSlide6.xml"/><Relationship Id="rId9" Type="http://schemas.openxmlformats.org/officeDocument/2006/relationships/image" Target="../media/image11.png"/><Relationship Id="rId14" Type="http://schemas.openxmlformats.org/officeDocument/2006/relationships/image" Target="../media/image15.png"/><Relationship Id="rId22"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png"/><Relationship Id="rId3" Type="http://schemas.microsoft.com/office/2007/relationships/hdphoto" Target="../media/hdphoto4.wdp"/><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4.png"/><Relationship Id="rId5" Type="http://schemas.microsoft.com/office/2007/relationships/hdphoto" Target="../media/hdphoto2.wdp"/><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17.pn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2.wdp"/><Relationship Id="rId1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2.png"/><Relationship Id="rId15" Type="http://schemas.microsoft.com/office/2007/relationships/hdphoto" Target="../media/hdphoto3.wdp"/><Relationship Id="rId10" Type="http://schemas.openxmlformats.org/officeDocument/2006/relationships/image" Target="../media/image18.svg"/><Relationship Id="rId19"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image" Target="../media/image18.png"/><Relationship Id="rId3" Type="http://schemas.openxmlformats.org/officeDocument/2006/relationships/slideLayout" Target="../slideLayouts/slideLayout1.xml"/><Relationship Id="rId21" Type="http://schemas.openxmlformats.org/officeDocument/2006/relationships/image" Target="../media/image38.png"/><Relationship Id="rId7" Type="http://schemas.microsoft.com/office/2007/relationships/hdphoto" Target="../media/hdphoto1.wdp"/><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26.png"/><Relationship Id="rId20" Type="http://schemas.openxmlformats.org/officeDocument/2006/relationships/image" Target="../media/image19.png"/><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24.svg"/><Relationship Id="rId5" Type="http://schemas.openxmlformats.org/officeDocument/2006/relationships/image" Target="../media/image11.png"/><Relationship Id="rId15" Type="http://schemas.microsoft.com/office/2007/relationships/hdphoto" Target="../media/hdphoto2.wdp"/><Relationship Id="rId23" Type="http://schemas.openxmlformats.org/officeDocument/2006/relationships/image" Target="../media/image27.png"/><Relationship Id="rId10" Type="http://schemas.openxmlformats.org/officeDocument/2006/relationships/image" Target="../media/image15.png"/><Relationship Id="rId19" Type="http://schemas.openxmlformats.org/officeDocument/2006/relationships/image" Target="../media/image36.png"/><Relationship Id="rId4" Type="http://schemas.openxmlformats.org/officeDocument/2006/relationships/notesSlide" Target="../notesSlides/notesSlide8.xml"/><Relationship Id="rId9" Type="http://schemas.openxmlformats.org/officeDocument/2006/relationships/image" Target="../media/image14.png"/><Relationship Id="rId14" Type="http://schemas.openxmlformats.org/officeDocument/2006/relationships/image" Target="../media/image17.png"/><Relationship Id="rId22"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xmlns=""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xmlns=""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xmlns=""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xmlns=""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xmlns="" id="{92926630-2525-4165-BC82-0077E6C5BB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xmlns="" id="{04B2D084-F196-4A01-943C-D78B3FD638B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xmlns="" id="{6660B46A-2EA1-4521-BD64-531BBA55592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xmlns=""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xmlns=""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xmlns=""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xmlns=""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xmlns="" id="{BE5D3A7C-C6FB-4EF3-885E-01FAB275C57F}"/>
              </a:ext>
            </a:extLst>
          </p:cNvPr>
          <p:cNvGrpSpPr/>
          <p:nvPr/>
        </p:nvGrpSpPr>
        <p:grpSpPr>
          <a:xfrm>
            <a:off x="0" y="4026328"/>
            <a:ext cx="12192000" cy="2780956"/>
            <a:chOff x="-29140" y="3368913"/>
            <a:chExt cx="13654110" cy="3545778"/>
          </a:xfrm>
        </p:grpSpPr>
        <p:pic>
          <p:nvPicPr>
            <p:cNvPr id="51" name="Picture 50">
              <a:extLst>
                <a:ext uri="{FF2B5EF4-FFF2-40B4-BE49-F238E27FC236}">
                  <a16:creationId xmlns:a16="http://schemas.microsoft.com/office/drawing/2014/main" xmlns=""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xmlns=""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xmlns=""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xmlns=""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xmlns=""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xmlns=""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xmlns=""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xmlns=""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29" name="Picture 28">
            <a:extLst>
              <a:ext uri="{FF2B5EF4-FFF2-40B4-BE49-F238E27FC236}">
                <a16:creationId xmlns:a16="http://schemas.microsoft.com/office/drawing/2014/main" xmlns="" id="{F1C62126-9A20-4C53-BC5C-BE9286A558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6787" y="1245549"/>
            <a:ext cx="9216317" cy="2893973"/>
          </a:xfrm>
          <a:prstGeom prst="rect">
            <a:avLst/>
          </a:prstGeom>
        </p:spPr>
      </p:pic>
    </p:spTree>
    <p:extLst>
      <p:ext uri="{BB962C8B-B14F-4D97-AF65-F5344CB8AC3E}">
        <p14:creationId xmlns:p14="http://schemas.microsoft.com/office/powerpoint/2010/main" val="4892776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xmlns=""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xmlns=""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xmlns=""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xmlns=""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xmlns="" id="{92926630-2525-4165-BC82-0077E6C5BB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xmlns="" id="{04B2D084-F196-4A01-943C-D78B3FD638B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xmlns="" id="{6660B46A-2EA1-4521-BD64-531BBA55592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xmlns=""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xmlns=""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xmlns=""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xmlns=""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xmlns=""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xmlns=""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xmlns=""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xmlns=""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xmlns=""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xmlns=""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xmlns=""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xmlns=""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xmlns=""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xmlns=""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xmlns=""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xmlns=""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xmlns=""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xmlns=""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xmlns=""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xmlns=""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xmlns=""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xmlns=""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xmlns=""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xmlns=""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xmlns=""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xmlns=""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xmlns=""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xmlns=""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xmlns=""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xmlns=""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xmlns="" val="2837934047"/>
                    </a:ext>
                  </a:extLst>
                </a:gridCol>
                <a:gridCol w="1100470">
                  <a:extLst>
                    <a:ext uri="{9D8B030D-6E8A-4147-A177-3AD203B41FA5}">
                      <a16:colId xmlns:a16="http://schemas.microsoft.com/office/drawing/2014/main" xmlns="" val="3476188850"/>
                    </a:ext>
                  </a:extLst>
                </a:gridCol>
                <a:gridCol w="1100470">
                  <a:extLst>
                    <a:ext uri="{9D8B030D-6E8A-4147-A177-3AD203B41FA5}">
                      <a16:colId xmlns:a16="http://schemas.microsoft.com/office/drawing/2014/main" xmlns="" val="3999891039"/>
                    </a:ext>
                  </a:extLst>
                </a:gridCol>
                <a:gridCol w="1100470">
                  <a:extLst>
                    <a:ext uri="{9D8B030D-6E8A-4147-A177-3AD203B41FA5}">
                      <a16:colId xmlns:a16="http://schemas.microsoft.com/office/drawing/2014/main" xmlns="" val="3347566770"/>
                    </a:ext>
                  </a:extLst>
                </a:gridCol>
                <a:gridCol w="1100470">
                  <a:extLst>
                    <a:ext uri="{9D8B030D-6E8A-4147-A177-3AD203B41FA5}">
                      <a16:colId xmlns:a16="http://schemas.microsoft.com/office/drawing/2014/main" xmlns="" val="2259609479"/>
                    </a:ext>
                  </a:extLst>
                </a:gridCol>
                <a:gridCol w="1100470">
                  <a:extLst>
                    <a:ext uri="{9D8B030D-6E8A-4147-A177-3AD203B41FA5}">
                      <a16:colId xmlns:a16="http://schemas.microsoft.com/office/drawing/2014/main" xmlns="" val="476491462"/>
                    </a:ext>
                  </a:extLst>
                </a:gridCol>
                <a:gridCol w="1100470">
                  <a:extLst>
                    <a:ext uri="{9D8B030D-6E8A-4147-A177-3AD203B41FA5}">
                      <a16:colId xmlns:a16="http://schemas.microsoft.com/office/drawing/2014/main" xmlns="" val="301567084"/>
                    </a:ext>
                  </a:extLst>
                </a:gridCol>
                <a:gridCol w="1185529">
                  <a:extLst>
                    <a:ext uri="{9D8B030D-6E8A-4147-A177-3AD203B41FA5}">
                      <a16:colId xmlns:a16="http://schemas.microsoft.com/office/drawing/2014/main" xmlns="" val="1002766804"/>
                    </a:ext>
                  </a:extLst>
                </a:gridCol>
                <a:gridCol w="1015411">
                  <a:extLst>
                    <a:ext uri="{9D8B030D-6E8A-4147-A177-3AD203B41FA5}">
                      <a16:colId xmlns:a16="http://schemas.microsoft.com/office/drawing/2014/main" xmlns="" val="4258091945"/>
                    </a:ext>
                  </a:extLst>
                </a:gridCol>
                <a:gridCol w="1100470">
                  <a:extLst>
                    <a:ext uri="{9D8B030D-6E8A-4147-A177-3AD203B41FA5}">
                      <a16:colId xmlns:a16="http://schemas.microsoft.com/office/drawing/2014/main" xmlns=""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xmlns=""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xmlns=""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xmlns=""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xmlns="" val="2684704542"/>
                  </a:ext>
                </a:extLst>
              </a:tr>
            </a:tbl>
          </a:graphicData>
        </a:graphic>
      </p:graphicFrame>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xmlns=""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xmlns=""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xmlns=""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xmlns=""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xmlns="" id="{92926630-2525-4165-BC82-0077E6C5BB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xmlns="" id="{04B2D084-F196-4A01-943C-D78B3FD638B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xmlns="" id="{6660B46A-2EA1-4521-BD64-531BBA55592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xmlns=""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xmlns=""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xmlns=""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xmlns=""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xmlns=""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xmlns=""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xmlns=""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xmlns=""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xmlns=""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xmlns=""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xmlns=""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xmlns=""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xmlns=""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xmlns=""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xmlns=""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xmlns=""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xmlns=""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xmlns=""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xmlns=""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xmlns=""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xmlns=""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xmlns=""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xmlns=""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xmlns=""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xmlns=""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xmlns=""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xmlns=""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xmlns=""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xmlns=""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xmlns=""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xmlns=""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xmlns=""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xmlns=""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xmlns=""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xmlns=""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xmlns=""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xmlns=""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xmlns=""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xmlns=""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xmlns=""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xmlns=""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xmlns=""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xmlns=""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xmlns=""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xmlns=""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xmlns=""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xmlns=""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xmlns=""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xmlns=""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xmlns=""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xmlns=""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xmlns=""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xmlns=""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xmlns=""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xmlns=""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xmlns=""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xmlns=""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xmlns=""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xmlns=""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xmlns=""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xmlns=""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xmlns=""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xmlns=""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xmlns=""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xmlns=""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xmlns=""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xmlns=""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xmlns=""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xmlns=""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xmlns=""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xmlns=""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xmlns=""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xmlns=""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xmlns=""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xmlns=""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xmlns=""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xmlns=""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xmlns=""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xmlns="" id="{B6E74715-3A7F-4665-91EF-12C9EE2A411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xmlns="" id="{61B041B6-3E43-4DAC-BC13-4742E35F2B3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xmlns="" id="{889E675B-8DE4-4590-B012-BA4E5B42DD6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xmlns="" id="{2DEDEF60-6598-442D-AB2A-41B1D49503E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xmlns=""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xmlns=""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xmlns=""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xmlns=""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xmlns=""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xmlns=""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xmlns=""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xmlns=""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xmlns=""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xmlns=""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xmlns=""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xmlns=""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xmlns=""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xmlns=""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xmlns=""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xmlns=""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xmlns=""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xmlns=""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xmlns=""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xmlns=""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xmlns=""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xmlns=""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xmlns=""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xmlns=""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xmlns=""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xmlns=""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xmlns=""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xmlns=""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xmlns=""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xmlns=""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xmlns=""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xmlns=""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xmlns=""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xmlns=""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xmlns=""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9" name="Rectangle 8">
            <a:extLst>
              <a:ext uri="{FF2B5EF4-FFF2-40B4-BE49-F238E27FC236}">
                <a16:creationId xmlns:a16="http://schemas.microsoft.com/office/drawing/2014/main" xmlns="" id="{E2F0D1A7-7405-4267-80AA-348C2A74EFC4}"/>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图片 23">
            <a:extLst>
              <a:ext uri="{FF2B5EF4-FFF2-40B4-BE49-F238E27FC236}">
                <a16:creationId xmlns:a16="http://schemas.microsoft.com/office/drawing/2014/main" xmlns="" id="{477C5425-C085-4DCD-AC3B-1E7BD31A43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1" name="图片 24">
            <a:extLst>
              <a:ext uri="{FF2B5EF4-FFF2-40B4-BE49-F238E27FC236}">
                <a16:creationId xmlns:a16="http://schemas.microsoft.com/office/drawing/2014/main" xmlns="" id="{C18A71FF-A930-4D6A-BD23-7A55C04A77D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3" name="图形 27">
            <a:extLst>
              <a:ext uri="{FF2B5EF4-FFF2-40B4-BE49-F238E27FC236}">
                <a16:creationId xmlns:a16="http://schemas.microsoft.com/office/drawing/2014/main" xmlns="" id="{29EA8E41-9F00-4957-B7A2-AE158A60FAA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267471" y="3385843"/>
            <a:ext cx="670529" cy="379810"/>
          </a:xfrm>
          <a:prstGeom prst="rect">
            <a:avLst/>
          </a:prstGeom>
        </p:spPr>
      </p:pic>
      <p:pic>
        <p:nvPicPr>
          <p:cNvPr id="14" name="Picture 13">
            <a:extLst>
              <a:ext uri="{FF2B5EF4-FFF2-40B4-BE49-F238E27FC236}">
                <a16:creationId xmlns:a16="http://schemas.microsoft.com/office/drawing/2014/main" xmlns="" id="{38054875-D1DB-4BA2-A8E5-EACB00812D2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15" name="Picture 14">
            <a:extLst>
              <a:ext uri="{FF2B5EF4-FFF2-40B4-BE49-F238E27FC236}">
                <a16:creationId xmlns:a16="http://schemas.microsoft.com/office/drawing/2014/main" xmlns="" id="{DB340E6C-76CC-41BE-A883-BD4203D9E41C}"/>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16" name="Group 15">
            <a:extLst>
              <a:ext uri="{FF2B5EF4-FFF2-40B4-BE49-F238E27FC236}">
                <a16:creationId xmlns:a16="http://schemas.microsoft.com/office/drawing/2014/main" xmlns="" id="{7BB981C2-2541-41E0-8403-36F7E18CD985}"/>
              </a:ext>
            </a:extLst>
          </p:cNvPr>
          <p:cNvGrpSpPr/>
          <p:nvPr/>
        </p:nvGrpSpPr>
        <p:grpSpPr>
          <a:xfrm>
            <a:off x="6620" y="4059623"/>
            <a:ext cx="12192000" cy="2780956"/>
            <a:chOff x="-29140" y="3368913"/>
            <a:chExt cx="13654110" cy="3545778"/>
          </a:xfrm>
        </p:grpSpPr>
        <p:pic>
          <p:nvPicPr>
            <p:cNvPr id="17" name="Picture 16">
              <a:extLst>
                <a:ext uri="{FF2B5EF4-FFF2-40B4-BE49-F238E27FC236}">
                  <a16:creationId xmlns:a16="http://schemas.microsoft.com/office/drawing/2014/main" xmlns="" id="{7194603D-504D-41FA-A0CC-844ED951239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18" name="Picture 17">
              <a:extLst>
                <a:ext uri="{FF2B5EF4-FFF2-40B4-BE49-F238E27FC236}">
                  <a16:creationId xmlns:a16="http://schemas.microsoft.com/office/drawing/2014/main" xmlns="" id="{37C55AAA-5DA7-4D0B-B0EC-7C9EA712CED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19" name="Picture 18">
              <a:extLst>
                <a:ext uri="{FF2B5EF4-FFF2-40B4-BE49-F238E27FC236}">
                  <a16:creationId xmlns:a16="http://schemas.microsoft.com/office/drawing/2014/main" xmlns="" id="{F8B3B306-CC53-4737-8733-60BBEC4E0508}"/>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22" name="Rectangle: Rounded Corners 21">
            <a:extLst>
              <a:ext uri="{FF2B5EF4-FFF2-40B4-BE49-F238E27FC236}">
                <a16:creationId xmlns:a16="http://schemas.microsoft.com/office/drawing/2014/main" xmlns="" id="{C3C73637-B734-4B00-895A-79FA914A8B93}"/>
              </a:ext>
            </a:extLst>
          </p:cNvPr>
          <p:cNvSpPr/>
          <p:nvPr/>
        </p:nvSpPr>
        <p:spPr>
          <a:xfrm>
            <a:off x="261259" y="180599"/>
            <a:ext cx="8002621" cy="2273480"/>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xmlns="" id="{022B4C70-C782-4EE4-B5E3-B4E3B6689830}"/>
              </a:ext>
            </a:extLst>
          </p:cNvPr>
          <p:cNvSpPr txBox="1"/>
          <p:nvPr/>
        </p:nvSpPr>
        <p:spPr>
          <a:xfrm>
            <a:off x="261259" y="270754"/>
            <a:ext cx="8002621" cy="206229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Bạn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vận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chuyển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lên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xe</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bằng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trả</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lời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câu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hỏi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sau</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nhé</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p:txBody>
      </p:sp>
      <p:sp>
        <p:nvSpPr>
          <p:cNvPr id="27" name="Google Shape;1065;p36">
            <a:hlinkClick r:id="rId13" action="ppaction://hlinksldjump"/>
            <a:extLst>
              <a:ext uri="{FF2B5EF4-FFF2-40B4-BE49-F238E27FC236}">
                <a16:creationId xmlns:a16="http://schemas.microsoft.com/office/drawing/2014/main" xmlns="" id="{6C0EEB76-750D-401C-AB50-D094694F3294}"/>
              </a:ext>
            </a:extLst>
          </p:cNvPr>
          <p:cNvSpPr/>
          <p:nvPr/>
        </p:nvSpPr>
        <p:spPr>
          <a:xfrm>
            <a:off x="10054525" y="270754"/>
            <a:ext cx="1333324" cy="1272701"/>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a:effectLst>
            <a:glow rad="228600">
              <a:schemeClr val="accent4">
                <a:satMod val="175000"/>
                <a:alpha val="40000"/>
              </a:schemeClr>
            </a:glo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8" name="Picture 27">
            <a:hlinkClick r:id="rId13" action="ppaction://hlinksldjump"/>
            <a:extLst>
              <a:ext uri="{FF2B5EF4-FFF2-40B4-BE49-F238E27FC236}">
                <a16:creationId xmlns:a16="http://schemas.microsoft.com/office/drawing/2014/main" xmlns="" id="{35AFEFE2-E54A-4EFD-89EB-68E62BF671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629587" y="1880240"/>
            <a:ext cx="7674655" cy="3503814"/>
          </a:xfrm>
          <a:prstGeom prst="rect">
            <a:avLst/>
          </a:prstGeom>
        </p:spPr>
      </p:pic>
      <p:grpSp>
        <p:nvGrpSpPr>
          <p:cNvPr id="2" name="Group 1">
            <a:extLst>
              <a:ext uri="{FF2B5EF4-FFF2-40B4-BE49-F238E27FC236}">
                <a16:creationId xmlns:a16="http://schemas.microsoft.com/office/drawing/2014/main" xmlns="" id="{6E0DA8A5-636A-4FC4-93B3-55FD58586B03}"/>
              </a:ext>
            </a:extLst>
          </p:cNvPr>
          <p:cNvGrpSpPr/>
          <p:nvPr/>
        </p:nvGrpSpPr>
        <p:grpSpPr>
          <a:xfrm>
            <a:off x="34451" y="3763354"/>
            <a:ext cx="2608554" cy="1281135"/>
            <a:chOff x="-670382" y="4160055"/>
            <a:chExt cx="3227334" cy="1585036"/>
          </a:xfrm>
        </p:grpSpPr>
        <p:pic>
          <p:nvPicPr>
            <p:cNvPr id="29" name="图片 25">
              <a:extLst>
                <a:ext uri="{FF2B5EF4-FFF2-40B4-BE49-F238E27FC236}">
                  <a16:creationId xmlns:a16="http://schemas.microsoft.com/office/drawing/2014/main" xmlns="" id="{D9E294CC-145F-467E-9DBC-D87C5CBA972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30" name="图片 26">
              <a:extLst>
                <a:ext uri="{FF2B5EF4-FFF2-40B4-BE49-F238E27FC236}">
                  <a16:creationId xmlns:a16="http://schemas.microsoft.com/office/drawing/2014/main" xmlns="" id="{72589615-06A4-4887-83EA-857B1EC2AFC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31" name="图片 27">
              <a:extLst>
                <a:ext uri="{FF2B5EF4-FFF2-40B4-BE49-F238E27FC236}">
                  <a16:creationId xmlns:a16="http://schemas.microsoft.com/office/drawing/2014/main" xmlns="" id="{4CED9BAE-5BB0-4CEE-9F7A-0F08F901786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32" name="图片 25">
              <a:extLst>
                <a:ext uri="{FF2B5EF4-FFF2-40B4-BE49-F238E27FC236}">
                  <a16:creationId xmlns:a16="http://schemas.microsoft.com/office/drawing/2014/main" xmlns="" id="{59010440-2593-4D9C-BB71-F131A36427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33" name="图片 26">
              <a:extLst>
                <a:ext uri="{FF2B5EF4-FFF2-40B4-BE49-F238E27FC236}">
                  <a16:creationId xmlns:a16="http://schemas.microsoft.com/office/drawing/2014/main" xmlns="" id="{3FB66B13-2F97-4931-90CD-DB7F7EC6A46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4" name="图片 27">
              <a:extLst>
                <a:ext uri="{FF2B5EF4-FFF2-40B4-BE49-F238E27FC236}">
                  <a16:creationId xmlns:a16="http://schemas.microsoft.com/office/drawing/2014/main" xmlns="" id="{CFF88B84-29F5-4934-8F50-11ED6B2859C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6" name="图片 25">
              <a:extLst>
                <a:ext uri="{FF2B5EF4-FFF2-40B4-BE49-F238E27FC236}">
                  <a16:creationId xmlns:a16="http://schemas.microsoft.com/office/drawing/2014/main" xmlns="" id="{690B1A55-DB19-4E4E-B6FF-620786CF08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7" name="图片 25">
              <a:extLst>
                <a:ext uri="{FF2B5EF4-FFF2-40B4-BE49-F238E27FC236}">
                  <a16:creationId xmlns:a16="http://schemas.microsoft.com/office/drawing/2014/main" xmlns="" id="{AA7146F5-610E-4B49-B4F9-2582989F421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38" name="图片 25">
              <a:extLst>
                <a:ext uri="{FF2B5EF4-FFF2-40B4-BE49-F238E27FC236}">
                  <a16:creationId xmlns:a16="http://schemas.microsoft.com/office/drawing/2014/main" xmlns="" id="{E3A37DA4-9DEB-4781-B0E2-A272DB778E8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39" name="图片 25">
              <a:extLst>
                <a:ext uri="{FF2B5EF4-FFF2-40B4-BE49-F238E27FC236}">
                  <a16:creationId xmlns:a16="http://schemas.microsoft.com/office/drawing/2014/main" xmlns="" id="{31EE748A-0625-4996-9600-F5030716FB9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0" name="图片 25">
              <a:extLst>
                <a:ext uri="{FF2B5EF4-FFF2-40B4-BE49-F238E27FC236}">
                  <a16:creationId xmlns:a16="http://schemas.microsoft.com/office/drawing/2014/main" xmlns="" id="{03D979B4-203E-40D5-96B7-4D4C666BF4A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1" name="图片 25">
              <a:extLst>
                <a:ext uri="{FF2B5EF4-FFF2-40B4-BE49-F238E27FC236}">
                  <a16:creationId xmlns:a16="http://schemas.microsoft.com/office/drawing/2014/main" xmlns="" id="{9D49D2E9-CD5C-4695-A241-CBB15B8D2BA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2" name="图片 25">
              <a:extLst>
                <a:ext uri="{FF2B5EF4-FFF2-40B4-BE49-F238E27FC236}">
                  <a16:creationId xmlns:a16="http://schemas.microsoft.com/office/drawing/2014/main" xmlns="" id="{A62EAFF0-1F6D-43F0-9126-D45D95CA33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3" name="Group 42">
            <a:extLst>
              <a:ext uri="{FF2B5EF4-FFF2-40B4-BE49-F238E27FC236}">
                <a16:creationId xmlns:a16="http://schemas.microsoft.com/office/drawing/2014/main" xmlns="" id="{4D0B8794-0016-46B0-BEF6-62F5EF49CBFB}"/>
              </a:ext>
            </a:extLst>
          </p:cNvPr>
          <p:cNvGrpSpPr/>
          <p:nvPr/>
        </p:nvGrpSpPr>
        <p:grpSpPr>
          <a:xfrm>
            <a:off x="812302" y="4945008"/>
            <a:ext cx="2608554" cy="1281135"/>
            <a:chOff x="-670382" y="4160055"/>
            <a:chExt cx="3227334" cy="1585036"/>
          </a:xfrm>
        </p:grpSpPr>
        <p:pic>
          <p:nvPicPr>
            <p:cNvPr id="44" name="图片 25">
              <a:extLst>
                <a:ext uri="{FF2B5EF4-FFF2-40B4-BE49-F238E27FC236}">
                  <a16:creationId xmlns:a16="http://schemas.microsoft.com/office/drawing/2014/main" xmlns="" id="{1E024FBF-8CF3-449E-A1CB-E3B4C283E3F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5" name="图片 26">
              <a:extLst>
                <a:ext uri="{FF2B5EF4-FFF2-40B4-BE49-F238E27FC236}">
                  <a16:creationId xmlns:a16="http://schemas.microsoft.com/office/drawing/2014/main" xmlns="" id="{81FCE29B-CFCB-4749-BD4A-07376E57E5E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6" name="图片 27">
              <a:extLst>
                <a:ext uri="{FF2B5EF4-FFF2-40B4-BE49-F238E27FC236}">
                  <a16:creationId xmlns:a16="http://schemas.microsoft.com/office/drawing/2014/main" xmlns="" id="{4B2D90BA-C62F-4F5A-B7BB-357B41FB642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7" name="图片 25">
              <a:extLst>
                <a:ext uri="{FF2B5EF4-FFF2-40B4-BE49-F238E27FC236}">
                  <a16:creationId xmlns:a16="http://schemas.microsoft.com/office/drawing/2014/main" xmlns="" id="{0B90DCF8-FABE-40F5-B17F-F159C5597F6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48" name="图片 26">
              <a:extLst>
                <a:ext uri="{FF2B5EF4-FFF2-40B4-BE49-F238E27FC236}">
                  <a16:creationId xmlns:a16="http://schemas.microsoft.com/office/drawing/2014/main" xmlns="" id="{6C5D9789-D1F2-4A38-A1DD-9EECEFD2DC1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49" name="图片 27">
              <a:extLst>
                <a:ext uri="{FF2B5EF4-FFF2-40B4-BE49-F238E27FC236}">
                  <a16:creationId xmlns:a16="http://schemas.microsoft.com/office/drawing/2014/main" xmlns="" id="{F6493627-EF21-4D87-84F3-DF18AB74043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0" name="图片 25">
              <a:extLst>
                <a:ext uri="{FF2B5EF4-FFF2-40B4-BE49-F238E27FC236}">
                  <a16:creationId xmlns:a16="http://schemas.microsoft.com/office/drawing/2014/main" xmlns="" id="{4EE7D5C9-653A-41D2-B614-77AD1DBB68D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1" name="图片 25">
              <a:extLst>
                <a:ext uri="{FF2B5EF4-FFF2-40B4-BE49-F238E27FC236}">
                  <a16:creationId xmlns:a16="http://schemas.microsoft.com/office/drawing/2014/main" xmlns="" id="{58EF9BBD-D261-4B30-9943-765C1936218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2" name="图片 25">
              <a:extLst>
                <a:ext uri="{FF2B5EF4-FFF2-40B4-BE49-F238E27FC236}">
                  <a16:creationId xmlns:a16="http://schemas.microsoft.com/office/drawing/2014/main" xmlns="" id="{F437AEA9-FF3A-45A0-A539-36A1FACC758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3" name="图片 25">
              <a:extLst>
                <a:ext uri="{FF2B5EF4-FFF2-40B4-BE49-F238E27FC236}">
                  <a16:creationId xmlns:a16="http://schemas.microsoft.com/office/drawing/2014/main" xmlns="" id="{424C1C98-9A1A-41DF-9D16-20C4B92649F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4" name="图片 25">
              <a:extLst>
                <a:ext uri="{FF2B5EF4-FFF2-40B4-BE49-F238E27FC236}">
                  <a16:creationId xmlns:a16="http://schemas.microsoft.com/office/drawing/2014/main" xmlns="" id="{7ACF9970-3058-4370-90AF-270AF940C24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5" name="图片 25">
              <a:extLst>
                <a:ext uri="{FF2B5EF4-FFF2-40B4-BE49-F238E27FC236}">
                  <a16:creationId xmlns:a16="http://schemas.microsoft.com/office/drawing/2014/main" xmlns="" id="{89E480A3-ADD9-46E3-8D63-DF0C6AF52D8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6" name="图片 25">
              <a:extLst>
                <a:ext uri="{FF2B5EF4-FFF2-40B4-BE49-F238E27FC236}">
                  <a16:creationId xmlns:a16="http://schemas.microsoft.com/office/drawing/2014/main" xmlns="" id="{E6DB7407-A925-4E67-9535-A3E8058A7C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7" name="Group 56">
            <a:extLst>
              <a:ext uri="{FF2B5EF4-FFF2-40B4-BE49-F238E27FC236}">
                <a16:creationId xmlns:a16="http://schemas.microsoft.com/office/drawing/2014/main" xmlns="" id="{47C9EF46-56C8-4099-A5F0-E3479426D030}"/>
              </a:ext>
            </a:extLst>
          </p:cNvPr>
          <p:cNvGrpSpPr/>
          <p:nvPr/>
        </p:nvGrpSpPr>
        <p:grpSpPr>
          <a:xfrm>
            <a:off x="2405202" y="3793803"/>
            <a:ext cx="2608554" cy="1281135"/>
            <a:chOff x="-670382" y="4160055"/>
            <a:chExt cx="3227334" cy="1585036"/>
          </a:xfrm>
        </p:grpSpPr>
        <p:pic>
          <p:nvPicPr>
            <p:cNvPr id="58" name="图片 25">
              <a:extLst>
                <a:ext uri="{FF2B5EF4-FFF2-40B4-BE49-F238E27FC236}">
                  <a16:creationId xmlns:a16="http://schemas.microsoft.com/office/drawing/2014/main" xmlns="" id="{97F3BA74-EFA3-4BAA-BC44-6BDF3BB1ECE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59" name="图片 26">
              <a:extLst>
                <a:ext uri="{FF2B5EF4-FFF2-40B4-BE49-F238E27FC236}">
                  <a16:creationId xmlns:a16="http://schemas.microsoft.com/office/drawing/2014/main" xmlns="" id="{A7C78EB1-D002-4943-A613-2CF44C1298C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0" name="图片 27">
              <a:extLst>
                <a:ext uri="{FF2B5EF4-FFF2-40B4-BE49-F238E27FC236}">
                  <a16:creationId xmlns:a16="http://schemas.microsoft.com/office/drawing/2014/main" xmlns="" id="{B35F0544-A217-4E98-97B5-93C2E224C4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1" name="图片 25">
              <a:extLst>
                <a:ext uri="{FF2B5EF4-FFF2-40B4-BE49-F238E27FC236}">
                  <a16:creationId xmlns:a16="http://schemas.microsoft.com/office/drawing/2014/main" xmlns="" id="{221463B7-B457-4C48-894C-168925F2A07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2" name="图片 26">
              <a:extLst>
                <a:ext uri="{FF2B5EF4-FFF2-40B4-BE49-F238E27FC236}">
                  <a16:creationId xmlns:a16="http://schemas.microsoft.com/office/drawing/2014/main" xmlns="" id="{C5B05BB4-1AC3-49CF-827D-1EED4876920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3" name="图片 27">
              <a:extLst>
                <a:ext uri="{FF2B5EF4-FFF2-40B4-BE49-F238E27FC236}">
                  <a16:creationId xmlns:a16="http://schemas.microsoft.com/office/drawing/2014/main" xmlns="" id="{2BE40716-5260-4CE9-9C16-BC3C71D1FEE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4" name="图片 25">
              <a:extLst>
                <a:ext uri="{FF2B5EF4-FFF2-40B4-BE49-F238E27FC236}">
                  <a16:creationId xmlns:a16="http://schemas.microsoft.com/office/drawing/2014/main" xmlns="" id="{3BC59E3D-4797-4BBC-96BB-2988841B6E4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5" name="图片 25">
              <a:extLst>
                <a:ext uri="{FF2B5EF4-FFF2-40B4-BE49-F238E27FC236}">
                  <a16:creationId xmlns:a16="http://schemas.microsoft.com/office/drawing/2014/main" xmlns="" id="{27D51B79-BA0A-4DF7-9E64-E05F7CB2C49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6" name="图片 25">
              <a:extLst>
                <a:ext uri="{FF2B5EF4-FFF2-40B4-BE49-F238E27FC236}">
                  <a16:creationId xmlns:a16="http://schemas.microsoft.com/office/drawing/2014/main" xmlns="" id="{75125630-C586-424E-B264-A037E557EE2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7" name="图片 25">
              <a:extLst>
                <a:ext uri="{FF2B5EF4-FFF2-40B4-BE49-F238E27FC236}">
                  <a16:creationId xmlns:a16="http://schemas.microsoft.com/office/drawing/2014/main" xmlns="" id="{40E62357-CE56-45D9-B455-FF670014853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68" name="图片 25">
              <a:extLst>
                <a:ext uri="{FF2B5EF4-FFF2-40B4-BE49-F238E27FC236}">
                  <a16:creationId xmlns:a16="http://schemas.microsoft.com/office/drawing/2014/main" xmlns="" id="{DC4A4B50-6734-4D06-A44B-4D73D371DCC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69" name="图片 25">
              <a:extLst>
                <a:ext uri="{FF2B5EF4-FFF2-40B4-BE49-F238E27FC236}">
                  <a16:creationId xmlns:a16="http://schemas.microsoft.com/office/drawing/2014/main" xmlns="" id="{9DB2B25C-C74C-454C-88B8-B6FDB2AB188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0" name="图片 25">
              <a:extLst>
                <a:ext uri="{FF2B5EF4-FFF2-40B4-BE49-F238E27FC236}">
                  <a16:creationId xmlns:a16="http://schemas.microsoft.com/office/drawing/2014/main" xmlns="" id="{42EEE489-052C-4CBC-99FC-04E5ED5637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71" name="Group 70">
            <a:extLst>
              <a:ext uri="{FF2B5EF4-FFF2-40B4-BE49-F238E27FC236}">
                <a16:creationId xmlns:a16="http://schemas.microsoft.com/office/drawing/2014/main" xmlns="" id="{89D224EA-1F86-43C3-ADC2-9F1C60A4B4F4}"/>
              </a:ext>
            </a:extLst>
          </p:cNvPr>
          <p:cNvGrpSpPr/>
          <p:nvPr/>
        </p:nvGrpSpPr>
        <p:grpSpPr>
          <a:xfrm>
            <a:off x="3319862" y="5028021"/>
            <a:ext cx="2608554" cy="1281135"/>
            <a:chOff x="-670382" y="4160055"/>
            <a:chExt cx="3227334" cy="1585036"/>
          </a:xfrm>
        </p:grpSpPr>
        <p:pic>
          <p:nvPicPr>
            <p:cNvPr id="72" name="图片 25">
              <a:extLst>
                <a:ext uri="{FF2B5EF4-FFF2-40B4-BE49-F238E27FC236}">
                  <a16:creationId xmlns:a16="http://schemas.microsoft.com/office/drawing/2014/main" xmlns="" id="{A02E628F-5239-4BDA-B3A9-EE56A82F1BD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73" name="图片 26">
              <a:extLst>
                <a:ext uri="{FF2B5EF4-FFF2-40B4-BE49-F238E27FC236}">
                  <a16:creationId xmlns:a16="http://schemas.microsoft.com/office/drawing/2014/main" xmlns="" id="{5E629049-E6AE-4E27-B571-2491B71F4A3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74" name="图片 27">
              <a:extLst>
                <a:ext uri="{FF2B5EF4-FFF2-40B4-BE49-F238E27FC236}">
                  <a16:creationId xmlns:a16="http://schemas.microsoft.com/office/drawing/2014/main" xmlns="" id="{E8CD3476-081D-46DF-825B-798A09F080B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75" name="图片 25">
              <a:extLst>
                <a:ext uri="{FF2B5EF4-FFF2-40B4-BE49-F238E27FC236}">
                  <a16:creationId xmlns:a16="http://schemas.microsoft.com/office/drawing/2014/main" xmlns="" id="{0CAB5B50-D448-46E6-9A30-E5B82FDD7A8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76" name="图片 26">
              <a:extLst>
                <a:ext uri="{FF2B5EF4-FFF2-40B4-BE49-F238E27FC236}">
                  <a16:creationId xmlns:a16="http://schemas.microsoft.com/office/drawing/2014/main" xmlns="" id="{3F91B336-ADD7-4CC2-9CFB-049C0F7ACC8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77" name="图片 27">
              <a:extLst>
                <a:ext uri="{FF2B5EF4-FFF2-40B4-BE49-F238E27FC236}">
                  <a16:creationId xmlns:a16="http://schemas.microsoft.com/office/drawing/2014/main" xmlns="" id="{3D1A489E-D91D-42A6-9731-2CCBE4959CB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78" name="图片 25">
              <a:extLst>
                <a:ext uri="{FF2B5EF4-FFF2-40B4-BE49-F238E27FC236}">
                  <a16:creationId xmlns:a16="http://schemas.microsoft.com/office/drawing/2014/main" xmlns="" id="{7B6D164A-B84F-4E89-B72F-7F6061BA0D4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79" name="图片 25">
              <a:extLst>
                <a:ext uri="{FF2B5EF4-FFF2-40B4-BE49-F238E27FC236}">
                  <a16:creationId xmlns:a16="http://schemas.microsoft.com/office/drawing/2014/main" xmlns="" id="{0C9E2337-E608-4566-A766-198DE51FFCD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81" name="图片 25">
              <a:extLst>
                <a:ext uri="{FF2B5EF4-FFF2-40B4-BE49-F238E27FC236}">
                  <a16:creationId xmlns:a16="http://schemas.microsoft.com/office/drawing/2014/main" xmlns="" id="{6697E2C2-D3BD-43FF-99EE-10CA2234FD0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88" name="图片 25">
              <a:extLst>
                <a:ext uri="{FF2B5EF4-FFF2-40B4-BE49-F238E27FC236}">
                  <a16:creationId xmlns:a16="http://schemas.microsoft.com/office/drawing/2014/main" xmlns="" id="{38F10B2A-8BCA-4A30-8EF7-3932AE1927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89" name="图片 25">
              <a:extLst>
                <a:ext uri="{FF2B5EF4-FFF2-40B4-BE49-F238E27FC236}">
                  <a16:creationId xmlns:a16="http://schemas.microsoft.com/office/drawing/2014/main" xmlns="" id="{29C42C81-61F2-4ED5-8CE0-0B228A9C37D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90" name="图片 25">
              <a:extLst>
                <a:ext uri="{FF2B5EF4-FFF2-40B4-BE49-F238E27FC236}">
                  <a16:creationId xmlns:a16="http://schemas.microsoft.com/office/drawing/2014/main" xmlns="" id="{786A58AC-E463-4BED-97A7-4F40349163B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91" name="图片 25">
              <a:extLst>
                <a:ext uri="{FF2B5EF4-FFF2-40B4-BE49-F238E27FC236}">
                  <a16:creationId xmlns:a16="http://schemas.microsoft.com/office/drawing/2014/main" xmlns="" id="{030467EA-E92D-4945-BA08-2882C88403C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sp>
        <p:nvSpPr>
          <p:cNvPr id="3" name="Oval 2">
            <a:hlinkClick r:id="rId16" action="ppaction://hlinksldjump"/>
            <a:extLst>
              <a:ext uri="{FF2B5EF4-FFF2-40B4-BE49-F238E27FC236}">
                <a16:creationId xmlns:a16="http://schemas.microsoft.com/office/drawing/2014/main" xmlns="" id="{8B845DD2-CAC7-48C0-9F61-FDD78EDD6AD0}"/>
              </a:ext>
            </a:extLst>
          </p:cNvPr>
          <p:cNvSpPr/>
          <p:nvPr/>
        </p:nvSpPr>
        <p:spPr>
          <a:xfrm>
            <a:off x="1116054" y="4046488"/>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1</a:t>
            </a:r>
          </a:p>
        </p:txBody>
      </p:sp>
      <p:sp>
        <p:nvSpPr>
          <p:cNvPr id="92" name="Oval 91">
            <a:hlinkClick r:id="rId17" action="ppaction://hlinksldjump"/>
            <a:extLst>
              <a:ext uri="{FF2B5EF4-FFF2-40B4-BE49-F238E27FC236}">
                <a16:creationId xmlns:a16="http://schemas.microsoft.com/office/drawing/2014/main" xmlns="" id="{B9726F42-1FF8-4901-8278-4E6C63BB9F87}"/>
              </a:ext>
            </a:extLst>
          </p:cNvPr>
          <p:cNvSpPr/>
          <p:nvPr/>
        </p:nvSpPr>
        <p:spPr>
          <a:xfrm>
            <a:off x="3446244" y="3988245"/>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2</a:t>
            </a:r>
          </a:p>
        </p:txBody>
      </p:sp>
      <p:sp>
        <p:nvSpPr>
          <p:cNvPr id="93" name="Oval 92">
            <a:hlinkClick r:id="rId18" action="ppaction://hlinksldjump"/>
            <a:extLst>
              <a:ext uri="{FF2B5EF4-FFF2-40B4-BE49-F238E27FC236}">
                <a16:creationId xmlns:a16="http://schemas.microsoft.com/office/drawing/2014/main" xmlns="" id="{297D81A9-99E9-4249-B2B0-02A14C74983B}"/>
              </a:ext>
            </a:extLst>
          </p:cNvPr>
          <p:cNvSpPr/>
          <p:nvPr/>
        </p:nvSpPr>
        <p:spPr>
          <a:xfrm>
            <a:off x="1852440" y="5257393"/>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3</a:t>
            </a:r>
          </a:p>
        </p:txBody>
      </p:sp>
      <p:sp>
        <p:nvSpPr>
          <p:cNvPr id="94" name="Oval 93">
            <a:hlinkClick r:id="rId19" action="ppaction://hlinksldjump"/>
            <a:extLst>
              <a:ext uri="{FF2B5EF4-FFF2-40B4-BE49-F238E27FC236}">
                <a16:creationId xmlns:a16="http://schemas.microsoft.com/office/drawing/2014/main" xmlns="" id="{B1B37002-98AA-4305-93E8-32703BA21BD3}"/>
              </a:ext>
            </a:extLst>
          </p:cNvPr>
          <p:cNvSpPr/>
          <p:nvPr/>
        </p:nvSpPr>
        <p:spPr>
          <a:xfrm>
            <a:off x="4330798" y="5256667"/>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4</a:t>
            </a:r>
          </a:p>
        </p:txBody>
      </p:sp>
      <p:pic>
        <p:nvPicPr>
          <p:cNvPr id="95" name="Graphic 94">
            <a:extLst>
              <a:ext uri="{FF2B5EF4-FFF2-40B4-BE49-F238E27FC236}">
                <a16:creationId xmlns:a16="http://schemas.microsoft.com/office/drawing/2014/main" xmlns="" id="{A997FD13-C555-4DBA-AA47-F224DA7775F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862390">
            <a:off x="-46929028" y="22419298"/>
            <a:ext cx="421124" cy="401121"/>
          </a:xfrm>
          <a:prstGeom prst="rect">
            <a:avLst/>
          </a:prstGeom>
        </p:spPr>
      </p:pic>
      <p:pic>
        <p:nvPicPr>
          <p:cNvPr id="96" name="Graphic 95">
            <a:extLst>
              <a:ext uri="{FF2B5EF4-FFF2-40B4-BE49-F238E27FC236}">
                <a16:creationId xmlns:a16="http://schemas.microsoft.com/office/drawing/2014/main" xmlns="" id="{8626B5EE-71C9-49B9-AF94-81C91DB1E6BC}"/>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862390">
            <a:off x="-42255428" y="15510498"/>
            <a:ext cx="421124" cy="401121"/>
          </a:xfrm>
          <a:prstGeom prst="rect">
            <a:avLst/>
          </a:prstGeom>
        </p:spPr>
      </p:pic>
      <p:pic>
        <p:nvPicPr>
          <p:cNvPr id="97" name="Graphic 96">
            <a:extLst>
              <a:ext uri="{FF2B5EF4-FFF2-40B4-BE49-F238E27FC236}">
                <a16:creationId xmlns:a16="http://schemas.microsoft.com/office/drawing/2014/main" xmlns="" id="{986057D6-8663-45AD-93B8-1F0E9010016C}"/>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862390">
            <a:off x="-48351427" y="15992086"/>
            <a:ext cx="421124" cy="401121"/>
          </a:xfrm>
          <a:prstGeom prst="rect">
            <a:avLst/>
          </a:prstGeom>
        </p:spPr>
      </p:pic>
      <p:pic>
        <p:nvPicPr>
          <p:cNvPr id="98" name="Graphic 97">
            <a:extLst>
              <a:ext uri="{FF2B5EF4-FFF2-40B4-BE49-F238E27FC236}">
                <a16:creationId xmlns:a16="http://schemas.microsoft.com/office/drawing/2014/main" xmlns="" id="{4599EFBA-103F-45E9-8CFF-93B982A5B5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862390">
            <a:off x="-47854552" y="11623286"/>
            <a:ext cx="421124" cy="401121"/>
          </a:xfrm>
          <a:prstGeom prst="rect">
            <a:avLst/>
          </a:prstGeom>
        </p:spPr>
      </p:pic>
    </p:spTree>
    <p:extLst>
      <p:ext uri="{BB962C8B-B14F-4D97-AF65-F5344CB8AC3E}">
        <p14:creationId xmlns:p14="http://schemas.microsoft.com/office/powerpoint/2010/main" val="231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4" presetClass="exit" presetSubtype="10" fill="hold" grpId="0" nodeType="afterEffect">
                                  <p:stCondLst>
                                    <p:cond delay="0"/>
                                  </p:stCondLst>
                                  <p:childTnLst>
                                    <p:animEffect transition="out" filter="randombar(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37" presetClass="path" presetSubtype="0" accel="50000" decel="50000" fill="hold" nodeType="afterEffect">
                                  <p:stCondLst>
                                    <p:cond delay="0"/>
                                  </p:stCondLst>
                                  <p:childTnLst>
                                    <p:animMotion origin="layout" path="M 4.375E-6 -0.10972 L 0.10742 -0.18009 C 0.12968 -0.19607 0.16328 -0.20463 0.19856 -0.20463 C 0.23867 -0.20463 0.27083 -0.19607 0.29309 -0.18009 L 0.40065 -0.10972 " pathEditMode="relative" rAng="0" ptsTypes="AAAAA">
                                      <p:cBhvr>
                                        <p:cTn id="21" dur="2000" fill="hold"/>
                                        <p:tgtEl>
                                          <p:spTgt spid="2"/>
                                        </p:tgtEl>
                                        <p:attrNameLst>
                                          <p:attrName>ppt_x</p:attrName>
                                          <p:attrName>ppt_y</p:attrName>
                                        </p:attrNameLst>
                                      </p:cBhvr>
                                      <p:rCtr x="20026" y="-4745"/>
                                    </p:animMotion>
                                  </p:childTnLst>
                                </p:cTn>
                              </p:par>
                              <p:par>
                                <p:cTn id="22"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23" dur="2000" fill="hold"/>
                                        <p:tgtEl>
                                          <p:spTgt spid="95"/>
                                        </p:tgtEl>
                                        <p:attrNameLst>
                                          <p:attrName>ppt_x</p:attrName>
                                          <p:attrName>ppt_y</p:attrName>
                                        </p:attrNameLst>
                                      </p:cBhvr>
                                      <p:rCtr x="195" y="-3750"/>
                                    </p:animMotion>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92"/>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grpId="0" nodeType="afterEffect">
                                  <p:stCondLst>
                                    <p:cond delay="0"/>
                                  </p:stCondLst>
                                  <p:childTnLst>
                                    <p:animEffect transition="out" filter="randombar(horizontal)">
                                      <p:cBhvr>
                                        <p:cTn id="28" dur="500"/>
                                        <p:tgtEl>
                                          <p:spTgt spid="92"/>
                                        </p:tgtEl>
                                      </p:cBhvr>
                                    </p:animEffect>
                                    <p:set>
                                      <p:cBhvr>
                                        <p:cTn id="29" dur="1" fill="hold">
                                          <p:stCondLst>
                                            <p:cond delay="499"/>
                                          </p:stCondLst>
                                        </p:cTn>
                                        <p:tgtEl>
                                          <p:spTgt spid="92"/>
                                        </p:tgtEl>
                                        <p:attrNameLst>
                                          <p:attrName>style.visibility</p:attrName>
                                        </p:attrNameLst>
                                      </p:cBhvr>
                                      <p:to>
                                        <p:strVal val="hidden"/>
                                      </p:to>
                                    </p:set>
                                  </p:childTnLst>
                                </p:cTn>
                              </p:par>
                            </p:childTnLst>
                          </p:cTn>
                        </p:par>
                        <p:par>
                          <p:cTn id="30" fill="hold">
                            <p:stCondLst>
                              <p:cond delay="500"/>
                            </p:stCondLst>
                            <p:childTnLst>
                              <p:par>
                                <p:cTn id="31" presetID="37" presetClass="path" presetSubtype="0" accel="50000" decel="50000" fill="hold" nodeType="afterEffect">
                                  <p:stCondLst>
                                    <p:cond delay="0"/>
                                  </p:stCondLst>
                                  <p:childTnLst>
                                    <p:animMotion origin="layout" path="M 3.33333E-6 -0.15324 L 0.05247 -0.17199 C 0.06341 -0.17639 0.07981 -0.17847 0.097 -0.17847 C 0.11666 -0.17847 0.13229 -0.17639 0.14323 -0.17199 L 0.19583 -0.15324 " pathEditMode="relative" rAng="0" ptsTypes="AAAAA">
                                      <p:cBhvr>
                                        <p:cTn id="32" dur="2000" fill="hold"/>
                                        <p:tgtEl>
                                          <p:spTgt spid="57"/>
                                        </p:tgtEl>
                                        <p:attrNameLst>
                                          <p:attrName>ppt_x</p:attrName>
                                          <p:attrName>ppt_y</p:attrName>
                                        </p:attrNameLst>
                                      </p:cBhvr>
                                      <p:rCtr x="9792" y="-1273"/>
                                    </p:animMotion>
                                  </p:childTnLst>
                                </p:cTn>
                              </p:par>
                              <p:par>
                                <p:cTn id="33"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34" dur="2000" fill="hold"/>
                                        <p:tgtEl>
                                          <p:spTgt spid="97"/>
                                        </p:tgtEl>
                                        <p:attrNameLst>
                                          <p:attrName>ppt_x</p:attrName>
                                          <p:attrName>ppt_y</p:attrName>
                                        </p:attrNameLst>
                                      </p:cBhvr>
                                      <p:rCtr x="195" y="-3750"/>
                                    </p:animMotion>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2"/>
                  </p:tgtEl>
                </p:cond>
              </p:nextCondLst>
            </p:seq>
            <p:seq concurrent="1" nextAc="seek">
              <p:cTn id="35" restart="whenNotActive" fill="hold" evtFilter="cancelBubble" nodeType="interactiveSeq">
                <p:stCondLst>
                  <p:cond evt="onClick" delay="0">
                    <p:tgtEl>
                      <p:spTgt spid="93"/>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afterEffect">
                                  <p:stCondLst>
                                    <p:cond delay="0"/>
                                  </p:stCondLst>
                                  <p:childTnLst>
                                    <p:animEffect transition="out" filter="randombar(horizontal)">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2.29167E-6 -1.85185E-6 L 0.33685 -0.33148 " pathEditMode="relative" rAng="0" ptsTypes="AA">
                                      <p:cBhvr>
                                        <p:cTn id="43" dur="2000" fill="hold"/>
                                        <p:tgtEl>
                                          <p:spTgt spid="43"/>
                                        </p:tgtEl>
                                        <p:attrNameLst>
                                          <p:attrName>ppt_x</p:attrName>
                                          <p:attrName>ppt_y</p:attrName>
                                        </p:attrNameLst>
                                      </p:cBhvr>
                                      <p:rCtr x="16836" y="-16574"/>
                                    </p:animMotion>
                                  </p:childTnLst>
                                </p:cTn>
                              </p:par>
                              <p:par>
                                <p:cTn id="44"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45" dur="2000" fill="hold"/>
                                        <p:tgtEl>
                                          <p:spTgt spid="96"/>
                                        </p:tgtEl>
                                        <p:attrNameLst>
                                          <p:attrName>ppt_x</p:attrName>
                                          <p:attrName>ppt_y</p:attrName>
                                        </p:attrNameLst>
                                      </p:cBhvr>
                                      <p:rCtr x="195" y="-3750"/>
                                    </p:animMotion>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3"/>
                  </p:tgtEl>
                </p:cond>
              </p:nextCondLst>
            </p:seq>
            <p:seq concurrent="1" nextAc="seek">
              <p:cTn id="46" restart="whenNotActive" fill="hold" evtFilter="cancelBubble" nodeType="interactiveSeq">
                <p:stCondLst>
                  <p:cond evt="onClick" delay="0">
                    <p:tgtEl>
                      <p:spTgt spid="94"/>
                    </p:tgtEl>
                  </p:cond>
                </p:stCondLst>
                <p:endSync evt="end" delay="0">
                  <p:rtn val="all"/>
                </p:endSync>
                <p:childTnLst>
                  <p:par>
                    <p:cTn id="47" fill="hold">
                      <p:stCondLst>
                        <p:cond delay="0"/>
                      </p:stCondLst>
                      <p:childTnLst>
                        <p:par>
                          <p:cTn id="48" fill="hold">
                            <p:stCondLst>
                              <p:cond delay="0"/>
                            </p:stCondLst>
                            <p:childTnLst>
                              <p:par>
                                <p:cTn id="49" presetID="14" presetClass="exit" presetSubtype="10" fill="hold" grpId="0" nodeType="afterEffect">
                                  <p:stCondLst>
                                    <p:cond delay="0"/>
                                  </p:stCondLst>
                                  <p:childTnLst>
                                    <p:animEffect transition="out" filter="randombar(horizontal)">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33333E-6 1.11111E-6 L 0.12369 -0.29676 " pathEditMode="relative" rAng="0" ptsTypes="AA">
                                      <p:cBhvr>
                                        <p:cTn id="54" dur="2000" fill="hold"/>
                                        <p:tgtEl>
                                          <p:spTgt spid="71"/>
                                        </p:tgtEl>
                                        <p:attrNameLst>
                                          <p:attrName>ppt_x</p:attrName>
                                          <p:attrName>ppt_y</p:attrName>
                                        </p:attrNameLst>
                                      </p:cBhvr>
                                      <p:rCtr x="6185" y="-14838"/>
                                    </p:animMotion>
                                  </p:childTnLst>
                                </p:cTn>
                              </p:par>
                              <p:par>
                                <p:cTn id="55"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56" dur="2000" fill="hold"/>
                                        <p:tgtEl>
                                          <p:spTgt spid="98"/>
                                        </p:tgtEl>
                                        <p:attrNameLst>
                                          <p:attrName>ppt_x</p:attrName>
                                          <p:attrName>ppt_y</p:attrName>
                                        </p:attrNameLst>
                                      </p:cBhvr>
                                      <p:rCtr x="195" y="-3750"/>
                                    </p:animMotion>
                                  </p:childTnLst>
                                  <p:subTnLst>
                                    <p:audio>
                                      <p:cMediaNode>
                                        <p:cTn display="0" masterRel="sameClick">
                                          <p:stCondLst>
                                            <p:cond evt="begin" delay="0">
                                              <p:tn val="5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4"/>
                  </p:tgtEl>
                </p:cond>
              </p:nextCondLst>
            </p:seq>
          </p:childTnLst>
        </p:cTn>
      </p:par>
    </p:tnLst>
    <p:bldLst>
      <p:bldP spid="22" grpId="0" animBg="1"/>
      <p:bldP spid="23" grpId="0"/>
      <p:bldP spid="3" grpId="0" animBg="1"/>
      <p:bldP spid="92" grpId="0" animBg="1"/>
      <p:bldP spid="93" grpId="0" animBg="1"/>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xmlns=""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xmlns=""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xmlns=""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xmlns=""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xmlns=""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xmlns=""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xmlns=""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xmlns=""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xmlns=""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xmlns=""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xmlns=""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xmlns=""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xmlns=""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xmlns=""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xmlns=""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xmlns=""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xmlns=""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xmlns=""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xmlns=""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xmlns=""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xmlns=""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xmlns=""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xmlns=""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xmlns=""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xmlns=""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xmlns=""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xmlns=""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xmlns=""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xmlns=""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xmlns=""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xmlns=""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xmlns=""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xmlns=""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xmlns=""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xmlns=""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xmlns=""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xmlns=""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xmlns=""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xmlns=""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xmlns=""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xmlns=""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xmlns=""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xmlns=""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xmlns=""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xmlns="" id="{FF71D07D-E208-4AAC-9BF1-A204273053DF}"/>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xmlns="" id="{553FD059-E138-46D0-9C9B-2E0EA465002B}"/>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xmlns=""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xmlns=""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xmlns=""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xmlns=""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xmlns=""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xmlns=""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xmlns=""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xmlns=""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xmlns=""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xmlns=""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xmlns=""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xmlns=""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xmlns=""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xmlns=""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xmlns=""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xmlns=""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xmlns=""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xmlns=""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xmlns=""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xmlns=""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xmlns=""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xmlns=""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xmlns=""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xmlns=""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xmlns=""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xmlns=""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xmlns=""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xmlns=""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xmlns=""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xmlns=""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xmlns=""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xmlns=""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xmlns=""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xmlns=""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xmlns=""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xmlns=""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xmlns=""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xmlns=""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xmlns=""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xmlns=""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xmlns=""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xmlns=""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xmlns=""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xmlns=""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xmlns=""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xmlns=""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xmlns=""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xmlns=""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xmlns=""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5633CB7-3D83-41F2-AA49-0BCE15E9E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xmlns=""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xmlns=""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xmlns=""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xmlns=""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xmlns=""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xmlns=""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xmlns=""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xmlns=""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xmlns=""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xmlns=""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xmlns=""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xmlns=""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xmlns=""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xmlns=""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xmlns="" val="2376076102"/>
                    </a:ext>
                  </a:extLst>
                </a:gridCol>
                <a:gridCol w="3812728">
                  <a:extLst>
                    <a:ext uri="{9D8B030D-6E8A-4147-A177-3AD203B41FA5}">
                      <a16:colId xmlns:a16="http://schemas.microsoft.com/office/drawing/2014/main" xmlns=""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xmlns=""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xmlns=""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xmlns=""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xmlns=""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xmlns=""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xmlns=""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xmlns=""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xmlns=""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xmlns=""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xmlns=""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xmlns=""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xmlns=""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xmlns=""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xmlns=""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xmlns=""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xmlns=""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xmlns=""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xmlns=""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xmlns=""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xmlns=""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xmlns=""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xmlns=""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xmlns=""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xmlns=""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xmlns=""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xmlns=""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xmlns="" id="{0E87494A-300E-4C10-98F9-C8D5CE22DA32}"/>
              </a:ext>
            </a:extLst>
          </p:cNvPr>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174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xmlns=""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xmlns=""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xmlns=""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xmlns=""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6" name="图片 25">
            <a:extLst>
              <a:ext uri="{FF2B5EF4-FFF2-40B4-BE49-F238E27FC236}">
                <a16:creationId xmlns:a16="http://schemas.microsoft.com/office/drawing/2014/main" xmlns="" id="{92926630-2525-4165-BC82-0077E6C5BB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xmlns="" id="{04B2D084-F196-4A01-943C-D78B3FD638B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19506" y="3967827"/>
            <a:ext cx="1002731" cy="567980"/>
          </a:xfrm>
          <a:prstGeom prst="rect">
            <a:avLst/>
          </a:prstGeom>
        </p:spPr>
      </p:pic>
      <p:pic>
        <p:nvPicPr>
          <p:cNvPr id="33" name="图片 32">
            <a:extLst>
              <a:ext uri="{FF2B5EF4-FFF2-40B4-BE49-F238E27FC236}">
                <a16:creationId xmlns:a16="http://schemas.microsoft.com/office/drawing/2014/main" xmlns=""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4" name="图片 33">
            <a:extLst>
              <a:ext uri="{FF2B5EF4-FFF2-40B4-BE49-F238E27FC236}">
                <a16:creationId xmlns:a16="http://schemas.microsoft.com/office/drawing/2014/main" xmlns="" id="{49EBB230-AC47-4FC3-9BDB-CE096C15B015}"/>
              </a:ext>
            </a:extLst>
          </p:cNvPr>
          <p:cNvPicPr>
            <a:picLocks noChangeAspect="1"/>
          </p:cNvPicPr>
          <p:nvPr/>
        </p:nvPicPr>
        <p:blipFill>
          <a:blip r:embed="rId10"/>
          <a:stretch>
            <a:fillRect/>
          </a:stretch>
        </p:blipFill>
        <p:spPr>
          <a:xfrm>
            <a:off x="0" y="5102352"/>
            <a:ext cx="12192000" cy="1755648"/>
          </a:xfrm>
          <a:prstGeom prst="rect">
            <a:avLst/>
          </a:prstGeom>
        </p:spPr>
      </p:pic>
      <p:pic>
        <p:nvPicPr>
          <p:cNvPr id="36" name="图片 35">
            <a:extLst>
              <a:ext uri="{FF2B5EF4-FFF2-40B4-BE49-F238E27FC236}">
                <a16:creationId xmlns:a16="http://schemas.microsoft.com/office/drawing/2014/main" xmlns="" id="{56D091CE-F5DF-42AA-8862-4E9CEF1DAC40}"/>
              </a:ext>
            </a:extLst>
          </p:cNvPr>
          <p:cNvPicPr>
            <a:picLocks noChangeAspect="1"/>
          </p:cNvPicPr>
          <p:nvPr/>
        </p:nvPicPr>
        <p:blipFill rotWithShape="1">
          <a:blip r:embed="rId11">
            <a:extLst>
              <a:ext uri="{28A0092B-C50C-407E-A947-70E740481C1C}">
                <a14:useLocalDpi xmlns:a14="http://schemas.microsoft.com/office/drawing/2010/main" val="0"/>
              </a:ext>
            </a:extLst>
          </a:blip>
          <a:srcRect t="55451" r="74375"/>
          <a:stretch/>
        </p:blipFill>
        <p:spPr>
          <a:xfrm>
            <a:off x="1" y="5294993"/>
            <a:ext cx="3124200" cy="1563007"/>
          </a:xfrm>
          <a:prstGeom prst="rect">
            <a:avLst/>
          </a:prstGeom>
        </p:spPr>
      </p:pic>
      <p:pic>
        <p:nvPicPr>
          <p:cNvPr id="38" name="图片 37">
            <a:extLst>
              <a:ext uri="{FF2B5EF4-FFF2-40B4-BE49-F238E27FC236}">
                <a16:creationId xmlns:a16="http://schemas.microsoft.com/office/drawing/2014/main" xmlns="" id="{52A9A42F-87CD-415B-84F9-327A4EFE335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3" name="Picture 2">
            <a:extLst>
              <a:ext uri="{FF2B5EF4-FFF2-40B4-BE49-F238E27FC236}">
                <a16:creationId xmlns:a16="http://schemas.microsoft.com/office/drawing/2014/main" xmlns="" id="{39360F1A-C2B4-4CB8-80E3-F6505645A4F3}"/>
              </a:ext>
            </a:extLst>
          </p:cNvPr>
          <p:cNvPicPr>
            <a:picLocks noChangeAspect="1"/>
          </p:cNvPicPr>
          <p:nvPr/>
        </p:nvPicPr>
        <p:blipFill>
          <a:blip r:embed="rId13"/>
          <a:stretch>
            <a:fillRect/>
          </a:stretch>
        </p:blipFill>
        <p:spPr>
          <a:xfrm>
            <a:off x="2309721" y="540277"/>
            <a:ext cx="6680248" cy="3836721"/>
          </a:xfrm>
          <a:prstGeom prst="rect">
            <a:avLst/>
          </a:prstGeom>
        </p:spPr>
      </p:pic>
      <p:grpSp>
        <p:nvGrpSpPr>
          <p:cNvPr id="4" name="Group 3">
            <a:extLst>
              <a:ext uri="{FF2B5EF4-FFF2-40B4-BE49-F238E27FC236}">
                <a16:creationId xmlns:a16="http://schemas.microsoft.com/office/drawing/2014/main" xmlns="" id="{BE92AFB4-6D41-487E-86FD-9D16C153E2F0}"/>
              </a:ext>
            </a:extLst>
          </p:cNvPr>
          <p:cNvGrpSpPr/>
          <p:nvPr/>
        </p:nvGrpSpPr>
        <p:grpSpPr>
          <a:xfrm>
            <a:off x="-381838" y="4190468"/>
            <a:ext cx="6472500" cy="2715577"/>
            <a:chOff x="3919924" y="4063856"/>
            <a:chExt cx="6472500" cy="2715577"/>
          </a:xfrm>
        </p:grpSpPr>
        <p:pic>
          <p:nvPicPr>
            <p:cNvPr id="17" name="Picture 16">
              <a:hlinkClick r:id="rId14" action="ppaction://hlinksldjump"/>
              <a:extLst>
                <a:ext uri="{FF2B5EF4-FFF2-40B4-BE49-F238E27FC236}">
                  <a16:creationId xmlns:a16="http://schemas.microsoft.com/office/drawing/2014/main" xmlns="" id="{CB9E4F8C-DEE3-4E0B-816E-F3D8232E7B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4444301" y="4063856"/>
              <a:ext cx="5948123" cy="2715577"/>
            </a:xfrm>
            <a:prstGeom prst="rect">
              <a:avLst/>
            </a:prstGeom>
          </p:spPr>
        </p:pic>
        <p:grpSp>
          <p:nvGrpSpPr>
            <p:cNvPr id="18" name="Group 17">
              <a:extLst>
                <a:ext uri="{FF2B5EF4-FFF2-40B4-BE49-F238E27FC236}">
                  <a16:creationId xmlns:a16="http://schemas.microsoft.com/office/drawing/2014/main" xmlns="" id="{B57EDCCE-63B4-4C1A-A205-D44637F5A4B5}"/>
                </a:ext>
              </a:extLst>
            </p:cNvPr>
            <p:cNvGrpSpPr/>
            <p:nvPr/>
          </p:nvGrpSpPr>
          <p:grpSpPr>
            <a:xfrm>
              <a:off x="3919924" y="4706261"/>
              <a:ext cx="2608554" cy="1281135"/>
              <a:chOff x="-670382" y="4160055"/>
              <a:chExt cx="3227334" cy="1585036"/>
            </a:xfrm>
          </p:grpSpPr>
          <p:pic>
            <p:nvPicPr>
              <p:cNvPr id="19" name="图片 25">
                <a:extLst>
                  <a:ext uri="{FF2B5EF4-FFF2-40B4-BE49-F238E27FC236}">
                    <a16:creationId xmlns:a16="http://schemas.microsoft.com/office/drawing/2014/main" xmlns="" id="{8AB3AF11-7E74-4276-8A99-E2CEF58A900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20" name="图片 26">
                <a:extLst>
                  <a:ext uri="{FF2B5EF4-FFF2-40B4-BE49-F238E27FC236}">
                    <a16:creationId xmlns:a16="http://schemas.microsoft.com/office/drawing/2014/main" xmlns="" id="{C2FD6D53-B449-46E4-B518-28C32AFDDA4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21" name="图片 27">
                <a:extLst>
                  <a:ext uri="{FF2B5EF4-FFF2-40B4-BE49-F238E27FC236}">
                    <a16:creationId xmlns:a16="http://schemas.microsoft.com/office/drawing/2014/main" xmlns="" id="{7DACEA33-4B67-4A6E-9A20-A068167145A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22" name="图片 25">
                <a:extLst>
                  <a:ext uri="{FF2B5EF4-FFF2-40B4-BE49-F238E27FC236}">
                    <a16:creationId xmlns:a16="http://schemas.microsoft.com/office/drawing/2014/main" xmlns="" id="{4E6BB4EA-59E3-4D08-9025-AA17A60F9B3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29" name="图片 26">
                <a:extLst>
                  <a:ext uri="{FF2B5EF4-FFF2-40B4-BE49-F238E27FC236}">
                    <a16:creationId xmlns:a16="http://schemas.microsoft.com/office/drawing/2014/main" xmlns="" id="{5EBD70E2-5142-47D7-8B4B-E8C7A3F3423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0" name="图片 27">
                <a:extLst>
                  <a:ext uri="{FF2B5EF4-FFF2-40B4-BE49-F238E27FC236}">
                    <a16:creationId xmlns:a16="http://schemas.microsoft.com/office/drawing/2014/main" xmlns="" id="{4043A73E-90EE-4D9B-B4AB-A6BCFEB34E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7" name="图片 25">
                <a:extLst>
                  <a:ext uri="{FF2B5EF4-FFF2-40B4-BE49-F238E27FC236}">
                    <a16:creationId xmlns:a16="http://schemas.microsoft.com/office/drawing/2014/main" xmlns="" id="{459FBE5E-CC30-4289-898A-973451BAD4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9" name="图片 25">
                <a:extLst>
                  <a:ext uri="{FF2B5EF4-FFF2-40B4-BE49-F238E27FC236}">
                    <a16:creationId xmlns:a16="http://schemas.microsoft.com/office/drawing/2014/main" xmlns="" id="{16556D66-6270-4D99-8E95-2E87474124E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40" name="图片 25">
                <a:extLst>
                  <a:ext uri="{FF2B5EF4-FFF2-40B4-BE49-F238E27FC236}">
                    <a16:creationId xmlns:a16="http://schemas.microsoft.com/office/drawing/2014/main" xmlns="" id="{C38D8150-8374-4E28-97C1-98E4FD4F8D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41" name="图片 25">
                <a:extLst>
                  <a:ext uri="{FF2B5EF4-FFF2-40B4-BE49-F238E27FC236}">
                    <a16:creationId xmlns:a16="http://schemas.microsoft.com/office/drawing/2014/main" xmlns="" id="{981FA0BD-FD0C-42F7-BE15-436C191B4C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2" name="图片 25">
                <a:extLst>
                  <a:ext uri="{FF2B5EF4-FFF2-40B4-BE49-F238E27FC236}">
                    <a16:creationId xmlns:a16="http://schemas.microsoft.com/office/drawing/2014/main" xmlns="" id="{24A3548B-8C2C-401A-B9AE-ADDFC05E7B4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3" name="图片 25">
                <a:extLst>
                  <a:ext uri="{FF2B5EF4-FFF2-40B4-BE49-F238E27FC236}">
                    <a16:creationId xmlns:a16="http://schemas.microsoft.com/office/drawing/2014/main" xmlns="" id="{A2BC463C-3DD5-4F96-BA31-B043FE0C32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4" name="图片 25">
                <a:extLst>
                  <a:ext uri="{FF2B5EF4-FFF2-40B4-BE49-F238E27FC236}">
                    <a16:creationId xmlns:a16="http://schemas.microsoft.com/office/drawing/2014/main" xmlns="" id="{CE6C18D4-0624-4C20-A8BD-57039FDD110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5" name="Group 44">
              <a:extLst>
                <a:ext uri="{FF2B5EF4-FFF2-40B4-BE49-F238E27FC236}">
                  <a16:creationId xmlns:a16="http://schemas.microsoft.com/office/drawing/2014/main" xmlns="" id="{8F75312F-7B6D-484F-BD89-033D51D31C67}"/>
                </a:ext>
              </a:extLst>
            </p:cNvPr>
            <p:cNvGrpSpPr/>
            <p:nvPr/>
          </p:nvGrpSpPr>
          <p:grpSpPr>
            <a:xfrm>
              <a:off x="4494919" y="5102352"/>
              <a:ext cx="2608554" cy="1281135"/>
              <a:chOff x="-670382" y="4160055"/>
              <a:chExt cx="3227334" cy="1585036"/>
            </a:xfrm>
          </p:grpSpPr>
          <p:pic>
            <p:nvPicPr>
              <p:cNvPr id="46" name="图片 25">
                <a:extLst>
                  <a:ext uri="{FF2B5EF4-FFF2-40B4-BE49-F238E27FC236}">
                    <a16:creationId xmlns:a16="http://schemas.microsoft.com/office/drawing/2014/main" xmlns="" id="{79639EED-832E-4581-B265-A3841BF2275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7" name="图片 26">
                <a:extLst>
                  <a:ext uri="{FF2B5EF4-FFF2-40B4-BE49-F238E27FC236}">
                    <a16:creationId xmlns:a16="http://schemas.microsoft.com/office/drawing/2014/main" xmlns="" id="{C651982D-7485-46B5-B5AF-000345D070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8" name="图片 27">
                <a:extLst>
                  <a:ext uri="{FF2B5EF4-FFF2-40B4-BE49-F238E27FC236}">
                    <a16:creationId xmlns:a16="http://schemas.microsoft.com/office/drawing/2014/main" xmlns="" id="{A4C9E96E-08F9-419C-84CA-04DE5565B7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9" name="图片 25">
                <a:extLst>
                  <a:ext uri="{FF2B5EF4-FFF2-40B4-BE49-F238E27FC236}">
                    <a16:creationId xmlns:a16="http://schemas.microsoft.com/office/drawing/2014/main" xmlns="" id="{4AC50013-EDB6-4CD3-B126-6B3BDCE0567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50" name="图片 26">
                <a:extLst>
                  <a:ext uri="{FF2B5EF4-FFF2-40B4-BE49-F238E27FC236}">
                    <a16:creationId xmlns:a16="http://schemas.microsoft.com/office/drawing/2014/main" xmlns="" id="{CFD1EAEC-D664-4297-B91F-45F28AC312E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51" name="图片 27">
                <a:extLst>
                  <a:ext uri="{FF2B5EF4-FFF2-40B4-BE49-F238E27FC236}">
                    <a16:creationId xmlns:a16="http://schemas.microsoft.com/office/drawing/2014/main" xmlns="" id="{4CF44152-A6AD-4486-A68B-EECF0ECBC19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2" name="图片 25">
                <a:extLst>
                  <a:ext uri="{FF2B5EF4-FFF2-40B4-BE49-F238E27FC236}">
                    <a16:creationId xmlns:a16="http://schemas.microsoft.com/office/drawing/2014/main" xmlns="" id="{4232189A-BA92-4123-9025-58E176F68FF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3" name="图片 25">
                <a:extLst>
                  <a:ext uri="{FF2B5EF4-FFF2-40B4-BE49-F238E27FC236}">
                    <a16:creationId xmlns:a16="http://schemas.microsoft.com/office/drawing/2014/main" xmlns="" id="{C873418B-1A65-4354-9AAD-C75475288E7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4" name="图片 25">
                <a:extLst>
                  <a:ext uri="{FF2B5EF4-FFF2-40B4-BE49-F238E27FC236}">
                    <a16:creationId xmlns:a16="http://schemas.microsoft.com/office/drawing/2014/main" xmlns="" id="{9E893EBB-94A1-48E6-BB33-68ED2652DD2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5" name="图片 25">
                <a:extLst>
                  <a:ext uri="{FF2B5EF4-FFF2-40B4-BE49-F238E27FC236}">
                    <a16:creationId xmlns:a16="http://schemas.microsoft.com/office/drawing/2014/main" xmlns="" id="{0801DF60-2C8D-4761-A751-82F4A0C5460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6" name="图片 25">
                <a:extLst>
                  <a:ext uri="{FF2B5EF4-FFF2-40B4-BE49-F238E27FC236}">
                    <a16:creationId xmlns:a16="http://schemas.microsoft.com/office/drawing/2014/main" xmlns="" id="{D6E34CCC-7980-4B2A-A036-11F5DAD8CB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7" name="图片 25">
                <a:extLst>
                  <a:ext uri="{FF2B5EF4-FFF2-40B4-BE49-F238E27FC236}">
                    <a16:creationId xmlns:a16="http://schemas.microsoft.com/office/drawing/2014/main" xmlns="" id="{9E8DA6D8-D709-494E-AB87-5871825965F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8" name="图片 25">
                <a:extLst>
                  <a:ext uri="{FF2B5EF4-FFF2-40B4-BE49-F238E27FC236}">
                    <a16:creationId xmlns:a16="http://schemas.microsoft.com/office/drawing/2014/main" xmlns="" id="{868229A7-2704-4A76-8A81-90D0177E27A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9" name="Group 58">
              <a:extLst>
                <a:ext uri="{FF2B5EF4-FFF2-40B4-BE49-F238E27FC236}">
                  <a16:creationId xmlns:a16="http://schemas.microsoft.com/office/drawing/2014/main" xmlns="" id="{BDF19C3C-6D92-4B24-B790-8E148DF40790}"/>
                </a:ext>
              </a:extLst>
            </p:cNvPr>
            <p:cNvGrpSpPr/>
            <p:nvPr/>
          </p:nvGrpSpPr>
          <p:grpSpPr>
            <a:xfrm>
              <a:off x="4227323" y="5103374"/>
              <a:ext cx="2608554" cy="1281135"/>
              <a:chOff x="-670382" y="4160055"/>
              <a:chExt cx="3227334" cy="1585036"/>
            </a:xfrm>
          </p:grpSpPr>
          <p:pic>
            <p:nvPicPr>
              <p:cNvPr id="60" name="图片 25">
                <a:extLst>
                  <a:ext uri="{FF2B5EF4-FFF2-40B4-BE49-F238E27FC236}">
                    <a16:creationId xmlns:a16="http://schemas.microsoft.com/office/drawing/2014/main" xmlns="" id="{3E0E0115-512E-4FD5-9552-0A2A51390F9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61" name="图片 26">
                <a:extLst>
                  <a:ext uri="{FF2B5EF4-FFF2-40B4-BE49-F238E27FC236}">
                    <a16:creationId xmlns:a16="http://schemas.microsoft.com/office/drawing/2014/main" xmlns="" id="{77401177-A090-4674-BA8F-706AF795E74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2" name="图片 27">
                <a:extLst>
                  <a:ext uri="{FF2B5EF4-FFF2-40B4-BE49-F238E27FC236}">
                    <a16:creationId xmlns:a16="http://schemas.microsoft.com/office/drawing/2014/main" xmlns="" id="{88C8D347-8FA2-4CA7-8959-AE1D437E661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3" name="图片 25">
                <a:extLst>
                  <a:ext uri="{FF2B5EF4-FFF2-40B4-BE49-F238E27FC236}">
                    <a16:creationId xmlns:a16="http://schemas.microsoft.com/office/drawing/2014/main" xmlns="" id="{5676C948-7F15-462A-BE1F-C2CC322716E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4" name="图片 26">
                <a:extLst>
                  <a:ext uri="{FF2B5EF4-FFF2-40B4-BE49-F238E27FC236}">
                    <a16:creationId xmlns:a16="http://schemas.microsoft.com/office/drawing/2014/main" xmlns="" id="{2136BF39-BD0B-46BC-BC86-B35531B65F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5" name="图片 27">
                <a:extLst>
                  <a:ext uri="{FF2B5EF4-FFF2-40B4-BE49-F238E27FC236}">
                    <a16:creationId xmlns:a16="http://schemas.microsoft.com/office/drawing/2014/main" xmlns="" id="{FCEE5AA2-03AE-40FB-AF66-5671924B3BC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6" name="图片 25">
                <a:extLst>
                  <a:ext uri="{FF2B5EF4-FFF2-40B4-BE49-F238E27FC236}">
                    <a16:creationId xmlns:a16="http://schemas.microsoft.com/office/drawing/2014/main" xmlns="" id="{202D415D-7C6A-4FF7-9BA5-FA5D058DAA9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7" name="图片 25">
                <a:extLst>
                  <a:ext uri="{FF2B5EF4-FFF2-40B4-BE49-F238E27FC236}">
                    <a16:creationId xmlns:a16="http://schemas.microsoft.com/office/drawing/2014/main" xmlns="" id="{629F7F6A-F7AA-4663-B8D7-4B1DE2985E6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8" name="图片 25">
                <a:extLst>
                  <a:ext uri="{FF2B5EF4-FFF2-40B4-BE49-F238E27FC236}">
                    <a16:creationId xmlns:a16="http://schemas.microsoft.com/office/drawing/2014/main" xmlns="" id="{5BAB132F-DD72-4465-88B3-5DED11748FD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9" name="图片 25">
                <a:extLst>
                  <a:ext uri="{FF2B5EF4-FFF2-40B4-BE49-F238E27FC236}">
                    <a16:creationId xmlns:a16="http://schemas.microsoft.com/office/drawing/2014/main" xmlns="" id="{A781E8F1-F21E-45FE-AB39-54CB570F79B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70" name="图片 25">
                <a:extLst>
                  <a:ext uri="{FF2B5EF4-FFF2-40B4-BE49-F238E27FC236}">
                    <a16:creationId xmlns:a16="http://schemas.microsoft.com/office/drawing/2014/main" xmlns="" id="{8AB62F9D-D12D-4458-81C4-975053D636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71" name="图片 25">
                <a:extLst>
                  <a:ext uri="{FF2B5EF4-FFF2-40B4-BE49-F238E27FC236}">
                    <a16:creationId xmlns:a16="http://schemas.microsoft.com/office/drawing/2014/main" xmlns="" id="{41402F6B-D60E-4170-A84E-D2DB4BE0A4D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2" name="图片 25">
                <a:extLst>
                  <a:ext uri="{FF2B5EF4-FFF2-40B4-BE49-F238E27FC236}">
                    <a16:creationId xmlns:a16="http://schemas.microsoft.com/office/drawing/2014/main" xmlns="" id="{86701B76-D3CD-4888-889B-68C9E6BDD28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spTree>
    <p:extLst>
      <p:ext uri="{BB962C8B-B14F-4D97-AF65-F5344CB8AC3E}">
        <p14:creationId xmlns:p14="http://schemas.microsoft.com/office/powerpoint/2010/main" val="3508752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42" presetClass="path" presetSubtype="0" accel="50000" decel="50000" fill="hold" nodeType="withEffect">
                                  <p:stCondLst>
                                    <p:cond delay="0"/>
                                  </p:stCondLst>
                                  <p:childTnLst>
                                    <p:animMotion origin="layout" path="M -4.58333E-6 2.22222E-6 L 1 -0.02778 " pathEditMode="relative" rAng="0" ptsTypes="AA">
                                      <p:cBhvr>
                                        <p:cTn id="56" dur="10000" fill="hold"/>
                                        <p:tgtEl>
                                          <p:spTgt spid="4"/>
                                        </p:tgtEl>
                                        <p:attrNameLst>
                                          <p:attrName>ppt_x</p:attrName>
                                          <p:attrName>ppt_y</p:attrName>
                                        </p:attrNameLst>
                                      </p:cBhvr>
                                      <p:rCtr x="5000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xmlns="" id="{A48A639D-5B79-4A83-9798-1B68F0C4B73B}"/>
              </a:ext>
            </a:extLst>
          </p:cNvPr>
          <p:cNvGrpSpPr/>
          <p:nvPr/>
        </p:nvGrpSpPr>
        <p:grpSpPr>
          <a:xfrm>
            <a:off x="906936" y="-947853"/>
            <a:ext cx="6675892" cy="3579542"/>
            <a:chOff x="691677" y="-465719"/>
            <a:chExt cx="3434598" cy="2166077"/>
          </a:xfrm>
        </p:grpSpPr>
        <p:pic>
          <p:nvPicPr>
            <p:cNvPr id="10" name="Graphic 9">
              <a:extLst>
                <a:ext uri="{FF2B5EF4-FFF2-40B4-BE49-F238E27FC236}">
                  <a16:creationId xmlns:a16="http://schemas.microsoft.com/office/drawing/2014/main" xmlns="" id="{3F7DD2E5-2A05-4876-9767-E91D3A4444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91677" y="-465719"/>
              <a:ext cx="3434598" cy="2166077"/>
            </a:xfrm>
            <a:prstGeom prst="rect">
              <a:avLst/>
            </a:prstGeom>
          </p:spPr>
        </p:pic>
        <p:sp>
          <p:nvSpPr>
            <p:cNvPr id="2" name="TextBox 1">
              <a:extLst>
                <a:ext uri="{FF2B5EF4-FFF2-40B4-BE49-F238E27FC236}">
                  <a16:creationId xmlns:a16="http://schemas.microsoft.com/office/drawing/2014/main" xmlns="" id="{71D4CB85-F509-4792-A67E-2975BC173585}"/>
                </a:ext>
              </a:extLst>
            </p:cNvPr>
            <p:cNvSpPr txBox="1"/>
            <p:nvPr/>
          </p:nvSpPr>
          <p:spPr>
            <a:xfrm>
              <a:off x="873366" y="374395"/>
              <a:ext cx="3149642" cy="94984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4800" b="1" kern="0" dirty="0">
                  <a:solidFill>
                    <a:srgbClr val="000000"/>
                  </a:solidFill>
                  <a:latin typeface="Calibri" panose="020F0502020204030204" pitchFamily="34" charset="0"/>
                  <a:cs typeface="Calibri" panose="020F0502020204030204" pitchFamily="34" charset="0"/>
                  <a:sym typeface="Arial"/>
                </a:rPr>
                <a:t>1 061..?..1 000 + 60 + 1</a:t>
              </a:r>
              <a:endPar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xmlns=""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xmlns=""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xmlns="" id="{CF69990C-19F6-4B74-AA53-FF00D5C1A146}"/>
                </a:ext>
              </a:extLst>
            </p:cNvPr>
            <p:cNvSpPr txBox="1"/>
            <p:nvPr/>
          </p:nvSpPr>
          <p:spPr>
            <a:xfrm>
              <a:off x="1517724" y="2571750"/>
              <a:ext cx="243170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8000" b="1" kern="0" dirty="0">
                  <a:solidFill>
                    <a:srgbClr val="FF0000"/>
                  </a:solidFill>
                  <a:latin typeface="Calibri" panose="020F0502020204030204" pitchFamily="34" charset="0"/>
                  <a:cs typeface="Calibri" panose="020F0502020204030204" pitchFamily="34" charset="0"/>
                  <a:sym typeface="Arial"/>
                </a:rPr>
                <a:t>=</a:t>
              </a:r>
              <a:endParaRPr kumimoji="0" lang="en-US" sz="80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xmlns=""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xmlns=""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14" name="图片 23">
            <a:extLst>
              <a:ext uri="{FF2B5EF4-FFF2-40B4-BE49-F238E27FC236}">
                <a16:creationId xmlns:a16="http://schemas.microsoft.com/office/drawing/2014/main" xmlns=""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xmlns=""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xmlns="" id="{1A211DD4-9CB2-4D0E-9255-17DCA34BA5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xmlns="" id="{1D493FBD-7F75-444D-A78F-5D9565A775E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xmlns="" id="{484AAB12-35FB-4072-A1AA-BD2555CE46EF}"/>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xmlns=""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xmlns=""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xmlns=""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xmlns=""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xmlns=""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xmlns=""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xmlns=""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9" name="Picture 8">
            <a:hlinkClick r:id="rId21" action="ppaction://hlinksldjump"/>
            <a:extLst>
              <a:ext uri="{FF2B5EF4-FFF2-40B4-BE49-F238E27FC236}">
                <a16:creationId xmlns:a16="http://schemas.microsoft.com/office/drawing/2014/main" xmlns="" id="{A083807D-FE85-4469-A93F-F0843E41FE5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D818B759-1F8F-4F7E-89C3-C2DC9FC5ADD7}"/>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xmlns=""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4590784" y="592345"/>
            <a:ext cx="609600" cy="609600"/>
          </a:xfrm>
          <a:prstGeom prst="rect">
            <a:avLst/>
          </a:prstGeom>
        </p:spPr>
      </p:pic>
    </p:spTree>
    <p:extLst>
      <p:ext uri="{BB962C8B-B14F-4D97-AF65-F5344CB8AC3E}">
        <p14:creationId xmlns:p14="http://schemas.microsoft.com/office/powerpoint/2010/main" val="38953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xmlns="" id="{F210E319-7A66-4327-80A9-17BBE890026E}"/>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xmlns="" id="{60CA38EB-9D15-4C4D-AC7A-B361AC7AC7B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xmlns="" id="{E049C3F9-6D4B-4331-AD49-80EB6C7AF619}"/>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792 ..?..1 000</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xmlns="" id="{22430052-2B6B-4868-8890-91B39967F3C0}"/>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xmlns="" id="{5345CB5D-210B-4771-B196-5916484831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xmlns="" id="{90D3C16C-0672-4228-9126-2C79D582CDF2}"/>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xmlns="" id="{69976108-E254-48AE-9D46-FBE18C4ACD62}"/>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xmlns="" id="{8A1EFDCC-16D8-40A3-B002-CB99A04AEEA6}"/>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xmlns="" id="{04955CF3-60A4-470C-9072-28D636D579F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xmlns="" id="{C552420A-C762-42CE-9751-216E08E52E8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xmlns="" id="{B7B6E34F-E92A-455B-BBC9-9CE200F6E76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xmlns="" id="{1116C104-F892-40D6-9022-8D5D3A95E570}"/>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xmlns="" id="{57E166B4-CD99-4395-8A96-5775D26FEDCD}"/>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xmlns="" id="{50872BD9-FFFA-49B7-9148-921A596D9BF5}"/>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xmlns="" id="{9F4E051D-366C-4304-A283-90CA3845151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xmlns="" id="{19811C36-C6A8-455A-AB05-2677ED18CCD4}"/>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xmlns="" id="{54FFABCC-7D6E-4750-920E-43A2ADE53726}"/>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xmlns="" id="{9FBFC28E-EA94-4E29-8348-367F85E61932}"/>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xmlns="" id="{72057479-865A-47A1-83C3-AD93181C2023}"/>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xmlns="" id="{94ED3AC1-1934-4E7F-AAE7-516210EF583B}"/>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4885C6ED-A835-4681-A202-92C8E142A7F0}"/>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xmlns="" id="{6924CA94-6877-4B67-8FE8-287AA41760B2}"/>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xmlns="" id="{DA537E39-FCD8-461A-8495-8CA8C44EE1A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35293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xmlns="" id="{A48A639D-5B79-4A83-9798-1B68F0C4B73B}"/>
              </a:ext>
            </a:extLst>
          </p:cNvPr>
          <p:cNvGrpSpPr/>
          <p:nvPr/>
        </p:nvGrpSpPr>
        <p:grpSpPr>
          <a:xfrm>
            <a:off x="906936" y="-557978"/>
            <a:ext cx="7266907" cy="3759962"/>
            <a:chOff x="680203" y="-418484"/>
            <a:chExt cx="3434598" cy="2819972"/>
          </a:xfrm>
        </p:grpSpPr>
        <p:pic>
          <p:nvPicPr>
            <p:cNvPr id="10" name="Graphic 9">
              <a:extLst>
                <a:ext uri="{FF2B5EF4-FFF2-40B4-BE49-F238E27FC236}">
                  <a16:creationId xmlns:a16="http://schemas.microsoft.com/office/drawing/2014/main" xmlns="" id="{3F7DD2E5-2A05-4876-9767-E91D3A4444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80203" y="-418484"/>
              <a:ext cx="3434598" cy="2166077"/>
            </a:xfrm>
            <a:prstGeom prst="rect">
              <a:avLst/>
            </a:prstGeom>
          </p:spPr>
        </p:pic>
        <p:sp>
          <p:nvSpPr>
            <p:cNvPr id="2" name="TextBox 1">
              <a:extLst>
                <a:ext uri="{FF2B5EF4-FFF2-40B4-BE49-F238E27FC236}">
                  <a16:creationId xmlns:a16="http://schemas.microsoft.com/office/drawing/2014/main" xmlns="" id="{71D4CB85-F509-4792-A67E-2975BC173585}"/>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8 159 ...8 156</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xmlns=""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xmlns=""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xmlns="" id="{CF69990C-19F6-4B74-AA53-FF00D5C1A146}"/>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&gt;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xmlns=""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xmlns=""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14" name="图片 23">
            <a:extLst>
              <a:ext uri="{FF2B5EF4-FFF2-40B4-BE49-F238E27FC236}">
                <a16:creationId xmlns:a16="http://schemas.microsoft.com/office/drawing/2014/main" xmlns=""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xmlns=""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xmlns="" id="{1A211DD4-9CB2-4D0E-9255-17DCA34BA5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xmlns="" id="{1D493FBD-7F75-444D-A78F-5D9565A775E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xmlns="" id="{484AAB12-35FB-4072-A1AA-BD2555CE46EF}"/>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xmlns=""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xmlns=""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xmlns=""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xmlns=""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xmlns=""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xmlns=""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xmlns=""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D818B759-1F8F-4F7E-89C3-C2DC9FC5ADD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xmlns=""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28" name="Picture 27">
            <a:hlinkClick r:id="rId24" action="ppaction://hlinksldjump"/>
            <a:extLst>
              <a:ext uri="{FF2B5EF4-FFF2-40B4-BE49-F238E27FC236}">
                <a16:creationId xmlns:a16="http://schemas.microsoft.com/office/drawing/2014/main" xmlns="" id="{5468928F-D598-4E45-8FE8-30CD375F1BC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282875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xmlns="" id="{B5546CC4-FCC1-4060-AEC3-63B80630E150}"/>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xmlns="" id="{B8031A7E-7634-4658-90E9-9A4C828C0B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xmlns="" id="{DBF97B20-2605-42D9-B50D-12E410CCA236}"/>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6 121...6 212</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xmlns="" id="{930F5E81-B952-45D0-946D-D0C6080CE50D}"/>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xmlns="" id="{81F9D444-A8E1-4AC6-9363-027F1BF853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xmlns="" id="{E1DFA43E-6439-4668-8D3D-DC8DBE717008}"/>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xmlns="" id="{C9A46E03-391D-4306-B8FA-DA089F589117}"/>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xmlns="" id="{91C0849A-35C1-4B18-A8B9-EA164E6CA58E}"/>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xmlns="" id="{130F8A12-F6AC-4FEC-82A3-EACAC2F401D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xmlns="" id="{DD5FCB7B-0D4D-4EEE-B211-8EE98E49B08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xmlns="" id="{D87FF357-4FCA-4572-AA55-43803A5F1A2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xmlns="" id="{DF3D606C-81A5-423A-A62A-B558F019206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xmlns="" id="{134F8296-45BF-4791-93C0-9EABA9616DB4}"/>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xmlns="" id="{E3D1FFB1-E462-41F0-A724-C1447F6244FB}"/>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xmlns="" id="{6F243DC3-0113-4DAC-9D91-0C12DF9BFCB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xmlns="" id="{64F55FF9-2392-46CE-903D-65556921AEC6}"/>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xmlns="" id="{990ED1D4-AD41-438C-B9DA-C92732FF56C1}"/>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xmlns="" id="{E3386BBB-BBC6-4674-B855-4DEDAC7BBCB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xmlns="" id="{5A7AB3F8-E7E9-4413-A98F-8ED331E62CC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xmlns="" id="{026CC8A0-4ED9-40F8-A612-7CE486A9677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0D5DABC3-4436-4226-9081-16808F0FBC18}"/>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xmlns="" id="{EF437D83-8C86-4B98-9D97-2F63FCB0864B}"/>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xmlns="" id="{D02621E5-E7B0-4E29-B002-33E51CF9022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4620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xmlns=""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xmlns=""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xmlns=""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xmlns=""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xmlns=""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xmlns=""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xmlns=""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xmlns=""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xmlns=""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xmlns=""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xmlns=""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xmlns=""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xmlns=""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xmlns=""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xmlns=""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xmlns=""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xmlns=""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xmlns=""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xmlns=""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xmlns="" id="{0E87494A-300E-4C10-98F9-C8D5CE22DA32}"/>
              </a:ext>
            </a:extLst>
          </p:cNvPr>
          <p:cNvSpPr txBox="1"/>
          <p:nvPr/>
        </p:nvSpPr>
        <p:spPr>
          <a:xfrm>
            <a:off x="557561" y="400050"/>
            <a:ext cx="5375542" cy="2349579"/>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Vận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chuyển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382803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xmlns=""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xmlns=""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xmlns=""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xmlns=""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xmlns=""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xmlns="" id="{92926630-2525-4165-BC82-0077E6C5BB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xmlns="" id="{04B2D084-F196-4A01-943C-D78B3FD638B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xmlns="" id="{6660B46A-2EA1-4521-BD64-531BBA55592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xmlns=""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xmlns=""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grpSp>
        <p:nvGrpSpPr>
          <p:cNvPr id="19" name="Group 18">
            <a:extLst>
              <a:ext uri="{FF2B5EF4-FFF2-40B4-BE49-F238E27FC236}">
                <a16:creationId xmlns:a16="http://schemas.microsoft.com/office/drawing/2014/main" xmlns="" id="{BBA81E4A-4F36-462F-B3CF-D080D60EB1F6}"/>
              </a:ext>
            </a:extLst>
          </p:cNvPr>
          <p:cNvGrpSpPr/>
          <p:nvPr/>
        </p:nvGrpSpPr>
        <p:grpSpPr>
          <a:xfrm>
            <a:off x="2613172" y="244839"/>
            <a:ext cx="6815925" cy="615553"/>
            <a:chOff x="3170156" y="170559"/>
            <a:chExt cx="6815925" cy="615553"/>
          </a:xfrm>
        </p:grpSpPr>
        <p:sp>
          <p:nvSpPr>
            <p:cNvPr id="20" name="Flowchart: Alternate Process 19">
              <a:extLst>
                <a:ext uri="{FF2B5EF4-FFF2-40B4-BE49-F238E27FC236}">
                  <a16:creationId xmlns:a16="http://schemas.microsoft.com/office/drawing/2014/main" xmlns="" id="{54E53DF4-92AA-4BE8-922A-639B037A5F9A}"/>
                </a:ext>
              </a:extLst>
            </p:cNvPr>
            <p:cNvSpPr/>
            <p:nvPr/>
          </p:nvSpPr>
          <p:spPr>
            <a:xfrm>
              <a:off x="3170156" y="195942"/>
              <a:ext cx="6806607" cy="557512"/>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xmlns="" id="{E203D4CD-1FCE-4ACE-B4F2-5E872986AB6F}"/>
                </a:ext>
              </a:extLst>
            </p:cNvPr>
            <p:cNvSpPr txBox="1"/>
            <p:nvPr/>
          </p:nvSpPr>
          <p:spPr>
            <a:xfrm>
              <a:off x="3179474" y="170559"/>
              <a:ext cx="6806607"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Thứ ... ngày ... tháng ... năm .....</a:t>
              </a:r>
            </a:p>
          </p:txBody>
        </p:sp>
      </p:grpSp>
      <p:pic>
        <p:nvPicPr>
          <p:cNvPr id="54" name="Picture 53">
            <a:extLst>
              <a:ext uri="{FF2B5EF4-FFF2-40B4-BE49-F238E27FC236}">
                <a16:creationId xmlns:a16="http://schemas.microsoft.com/office/drawing/2014/main" xmlns=""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xmlns=""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xmlns=""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xmlns=""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xmlns=""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xmlns=""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xmlns=""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xmlns=""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xmlns=""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xmlns=""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xmlns=""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xmlns=""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16" presetClass="entr" presetSubtype="21"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xmlns="" id="{D9AFB722-57E8-42E6-854C-ED415A799147}"/>
              </a:ext>
            </a:extLst>
          </p:cNvPr>
          <p:cNvPicPr>
            <a:picLocks noChangeAspect="1"/>
          </p:cNvPicPr>
          <p:nvPr/>
        </p:nvPicPr>
        <p:blipFill rotWithShape="1">
          <a:blip r:embed="rId5">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xmlns="" id="{1D27E1C9-B5A5-4C7A-8EF6-44CFA644B440}"/>
              </a:ext>
            </a:extLst>
          </p:cNvPr>
          <p:cNvPicPr>
            <a:picLocks noChangeAspect="1"/>
          </p:cNvPicPr>
          <p:nvPr/>
        </p:nvPicPr>
        <p:blipFill rotWithShape="1">
          <a:blip r:embed="rId5">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xmlns="" id="{2AAD189D-9D85-4FF4-9951-D61B7F2F58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xmlns="" id="{C0B9328E-3508-455F-A922-691DBAA362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xmlns="" id="{92926630-2525-4165-BC82-0077E6C5BB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xmlns="" id="{04B2D084-F196-4A01-943C-D78B3FD638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xmlns="" id="{6660B46A-2EA1-4521-BD64-531BBA55592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xmlns="" id="{552C8B75-21CB-4605-B635-F256B0842171}"/>
              </a:ext>
            </a:extLst>
          </p:cNvPr>
          <p:cNvPicPr>
            <a:picLocks noChangeAspect="1"/>
          </p:cNvPicPr>
          <p:nvPr/>
        </p:nvPicPr>
        <p:blipFill rotWithShape="1">
          <a:blip r:embed="rId12">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xmlns="" id="{52A9A42F-87CD-415B-84F9-327A4EFE335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xmlns="" id="{93BEE8C0-22C0-4812-B5E4-691E9F82F6E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A6028FAA-F360-4640-8141-325F2CB388A7}"/>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xmlns="" id="{9AF25756-27D5-4A29-AA66-FBF78F3463FB}"/>
              </a:ext>
            </a:extLst>
          </p:cNvPr>
          <p:cNvPicPr>
            <a:picLocks noChangeAspect="1"/>
          </p:cNvPicPr>
          <p:nvPr/>
        </p:nvPicPr>
        <p:blipFill rotWithShape="1">
          <a:blip r:embed="rId18">
            <a:extLst>
              <a:ext uri="{BEBA8EAE-BF5A-486C-A8C5-ECC9F3942E4B}">
                <a14:imgProps xmlns:a14="http://schemas.microsoft.com/office/drawing/2010/main">
                  <a14:imgLayer r:embed="rId1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xmlns="" id="{24CEA36B-3274-4D9F-9513-C1748490C30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xmlns=""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xmlns="" id="{A6F666F4-15ED-4F64-9B1B-1761903203E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xmlns="" id="{9A729AC3-E299-4E93-AC81-BA754E9D9674}"/>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xmlns="" id="{341A8574-F05F-4845-853F-27393E465A7A}"/>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xmlns=""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xmlns=""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xmlns=""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a:extLst>
              <a:ext uri="{FF2B5EF4-FFF2-40B4-BE49-F238E27FC236}">
                <a16:creationId xmlns:a16="http://schemas.microsoft.com/office/drawing/2014/main" xmlns="" id="{210ECAB8-41AA-4B73-B296-B47CDDF7E550}"/>
              </a:ext>
            </a:extLst>
          </p:cNvPr>
          <p:cNvGrpSpPr/>
          <p:nvPr/>
        </p:nvGrpSpPr>
        <p:grpSpPr>
          <a:xfrm>
            <a:off x="5674430" y="257999"/>
            <a:ext cx="3144918" cy="2884873"/>
            <a:chOff x="5674430" y="257999"/>
            <a:chExt cx="3144918" cy="2884873"/>
          </a:xfrm>
        </p:grpSpPr>
        <p:pic>
          <p:nvPicPr>
            <p:cNvPr id="4" name="Picture 3" descr="Shape&#10;&#10;Description automatically generated">
              <a:extLst>
                <a:ext uri="{FF2B5EF4-FFF2-40B4-BE49-F238E27FC236}">
                  <a16:creationId xmlns:a16="http://schemas.microsoft.com/office/drawing/2014/main" xmlns="" id="{82B39275-63A7-4EF7-9802-CE6DE282854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a:extLst>
                <a:ext uri="{FF2B5EF4-FFF2-40B4-BE49-F238E27FC236}">
                  <a16:creationId xmlns:a16="http://schemas.microsoft.com/office/drawing/2014/main" xmlns="" id="{E3E35DD7-92C7-42A3-8E3F-C3583E09BEEC}"/>
                </a:ext>
              </a:extLst>
            </p:cNvPr>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Tieng-ting-www_tiengdong_com">
            <a:hlinkClick r:id="" action="ppaction://media"/>
            <a:extLst>
              <a:ext uri="{FF2B5EF4-FFF2-40B4-BE49-F238E27FC236}">
                <a16:creationId xmlns:a16="http://schemas.microsoft.com/office/drawing/2014/main" xmlns="" id="{11FC5C76-B897-46FC-8B04-31197320D3E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61142" y="1719830"/>
            <a:ext cx="609600" cy="609600"/>
          </a:xfrm>
          <a:prstGeom prst="rect">
            <a:avLst/>
          </a:prstGeom>
        </p:spPr>
      </p:pic>
      <p:grpSp>
        <p:nvGrpSpPr>
          <p:cNvPr id="41" name="Group 40">
            <a:extLst>
              <a:ext uri="{FF2B5EF4-FFF2-40B4-BE49-F238E27FC236}">
                <a16:creationId xmlns:a16="http://schemas.microsoft.com/office/drawing/2014/main" xmlns="" id="{FE5673EC-CAFE-4FE5-9A47-84F6DDB1C183}"/>
              </a:ext>
            </a:extLst>
          </p:cNvPr>
          <p:cNvGrpSpPr/>
          <p:nvPr/>
        </p:nvGrpSpPr>
        <p:grpSpPr>
          <a:xfrm flipH="1">
            <a:off x="2642937" y="199667"/>
            <a:ext cx="3144918" cy="2884873"/>
            <a:chOff x="5674430" y="257999"/>
            <a:chExt cx="3144918" cy="2884873"/>
          </a:xfrm>
        </p:grpSpPr>
        <p:pic>
          <p:nvPicPr>
            <p:cNvPr id="49" name="Picture 48" descr="Shape&#10;&#10;Description automatically generated">
              <a:extLst>
                <a:ext uri="{FF2B5EF4-FFF2-40B4-BE49-F238E27FC236}">
                  <a16:creationId xmlns:a16="http://schemas.microsoft.com/office/drawing/2014/main" xmlns="" id="{0431F469-B3C7-48FE-B1B0-7C211A9E2DDC}"/>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a:extLst>
                <a:ext uri="{FF2B5EF4-FFF2-40B4-BE49-F238E27FC236}">
                  <a16:creationId xmlns:a16="http://schemas.microsoft.com/office/drawing/2014/main" xmlns="" id="{8E8FE753-E054-4AE2-83E0-90A9EB8BBA57}"/>
                </a:ext>
              </a:extLst>
            </p:cNvPr>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7" name="Tieng-ting-www_tiengdong_com">
            <a:hlinkClick r:id="" action="ppaction://media"/>
            <a:extLst>
              <a:ext uri="{FF2B5EF4-FFF2-40B4-BE49-F238E27FC236}">
                <a16:creationId xmlns:a16="http://schemas.microsoft.com/office/drawing/2014/main" xmlns="" id="{0863D0AE-43AB-4896-ABE5-39B9CCAB7008}"/>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8742" y="1872230"/>
            <a:ext cx="609600" cy="609600"/>
          </a:xfrm>
          <a:prstGeom prst="rect">
            <a:avLst/>
          </a:prstGeom>
        </p:spPr>
      </p:pic>
    </p:spTree>
    <p:extLst>
      <p:ext uri="{BB962C8B-B14F-4D97-AF65-F5344CB8AC3E}">
        <p14:creationId xmlns:p14="http://schemas.microsoft.com/office/powerpoint/2010/main" val="26550954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559</Words>
  <Application>Microsoft Office PowerPoint</Application>
  <PresentationFormat>Widescreen</PresentationFormat>
  <Paragraphs>129</Paragraphs>
  <Slides>26</Slides>
  <Notes>14</Notes>
  <HiddenSlides>0</HiddenSlides>
  <MMClips>6</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26</vt:i4>
      </vt:variant>
    </vt:vector>
  </HeadingPairs>
  <TitlesOfParts>
    <vt:vector size="47" baseType="lpstr">
      <vt:lpstr>#9Slide02 Noi dung dai</vt:lpstr>
      <vt:lpstr>#9Slide02 Tieu de dai</vt:lpstr>
      <vt:lpstr>#9Slide05 Agile Script Calligra</vt:lpstr>
      <vt:lpstr>#9Slide07 Stormtrooper</vt:lpstr>
      <vt:lpstr>Arial</vt:lpstr>
      <vt:lpstr>Calibri</vt:lpstr>
      <vt:lpstr>Cambria</vt:lpstr>
      <vt:lpstr>iCiel Cadena</vt:lpstr>
      <vt:lpstr>Lato</vt:lpstr>
      <vt:lpstr>Livvic</vt:lpstr>
      <vt:lpstr>Open Sans</vt:lpstr>
      <vt:lpstr>Patrick Hand</vt:lpstr>
      <vt:lpstr>Roboto</vt:lpstr>
      <vt:lpstr>Roboto Condensed Light</vt:lpstr>
      <vt:lpstr>Times New Roman</vt:lpstr>
      <vt:lpstr>字魂59号-创粗黑</vt:lpstr>
      <vt:lpstr>等线</vt:lpstr>
      <vt:lpstr>等线 Light</vt:lpstr>
      <vt:lpstr>Office 主题​​</vt:lpstr>
      <vt:lpstr>1_Office Theme</vt:lpstr>
      <vt:lpstr>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43</cp:revision>
  <dcterms:created xsi:type="dcterms:W3CDTF">2022-10-14T10:22:17Z</dcterms:created>
  <dcterms:modified xsi:type="dcterms:W3CDTF">2024-01-23T08:37:10Z</dcterms:modified>
</cp:coreProperties>
</file>