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0" r:id="rId2"/>
    <p:sldId id="279" r:id="rId3"/>
    <p:sldId id="260" r:id="rId4"/>
    <p:sldId id="261" r:id="rId5"/>
    <p:sldId id="263" r:id="rId6"/>
    <p:sldId id="264" r:id="rId7"/>
    <p:sldId id="265" r:id="rId8"/>
    <p:sldId id="266" r:id="rId9"/>
    <p:sldId id="281" r:id="rId10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44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2DD3A-2163-4B94-ADE1-4BEFD040D710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50D686-9C04-41DE-BE69-FC68D69F77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6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0C03B-C5C1-4593-BDF8-D70AFEA99CD2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Giáo viên: Quan Văn Thắng</a:t>
            </a: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F4DD-49E9-4A30-9D01-FF4348310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CC2BB-BFBE-41D9-BA61-23942B42BC10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Giáo viên: Quan Văn Thắng</a:t>
            </a: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F4DD-49E9-4A30-9D01-FF4348310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C0B7-7405-41C6-9C00-1664A7D1C0E3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Giáo viên: Quan Văn Thắng</a:t>
            </a: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F4DD-49E9-4A30-9D01-FF4348310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ội dung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94D23DF7-F5C3-474E-A7EC-B09A232382D6}" type="datetime1">
              <a:rPr lang="en-US" smtClean="0"/>
              <a:t>1/16/2024</a:t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Giáo viên: Quan Văn Thắng</a:t>
            </a:r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7C2B09D8-DD07-414A-BCFC-4F178D4BCD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0AB68-2CB0-4474-93A3-34364819D1CB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Giáo viên: Quan Văn Thắng</a:t>
            </a: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F4DD-49E9-4A30-9D01-FF4348310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9E6F-EBE9-400A-BD4F-3F42CD4AA548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Giáo viên: Quan Văn Thắng</a:t>
            </a: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F4DD-49E9-4A30-9D01-FF4348310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69AB-F1A8-4E28-8276-B05E2D012E23}" type="datetime1">
              <a:rPr lang="en-US" smtClean="0"/>
              <a:t>1/16/2024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Giáo viên: Quan Văn Thắng</a:t>
            </a: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F4DD-49E9-4A30-9D01-FF4348310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A48F-13CC-4255-BEE7-1CED8727BA93}" type="datetime1">
              <a:rPr lang="en-US" smtClean="0"/>
              <a:t>1/16/2024</a:t>
            </a:fld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Giáo viên: Quan Văn Thắng</a:t>
            </a:r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F4DD-49E9-4A30-9D01-FF4348310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FD5EA-80FD-426B-81B7-6721B4998637}" type="datetime1">
              <a:rPr lang="en-US" smtClean="0"/>
              <a:t>1/16/2024</a:t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Giáo viên: Quan Văn Thắng</a:t>
            </a:r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F4DD-49E9-4A30-9D01-FF4348310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51F7-52C7-4368-A79C-FB718266DEFE}" type="datetime1">
              <a:rPr lang="en-US" smtClean="0"/>
              <a:t>1/16/2024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Giáo viên: Quan Văn Thắng</a:t>
            </a:r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F4DD-49E9-4A30-9D01-FF4348310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43E8C-2C85-4522-8D6F-7AEA2D69A863}" type="datetime1">
              <a:rPr lang="en-US" smtClean="0"/>
              <a:t>1/16/2024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Giáo viên: Quan Văn Thắng</a:t>
            </a: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F4DD-49E9-4A30-9D01-FF4348310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1D27-6715-483C-84FE-1CC26242ADEC}" type="datetime1">
              <a:rPr lang="en-US" smtClean="0"/>
              <a:t>1/16/2024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Giáo viên: Quan Văn Thắng</a:t>
            </a: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F4DD-49E9-4A30-9D01-FF4348310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233EE-B249-4A34-991E-293E95A4BFE4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Giáo viên: Quan Văn Thắng</a:t>
            </a: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5F4DD-49E9-4A30-9D01-FF4348310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92696"/>
            <a:ext cx="10363200" cy="1038223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n-US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  <a:endParaRPr lang="en-US" sz="3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1721256"/>
            <a:ext cx="8534400" cy="1752600"/>
          </a:xfrm>
        </p:spPr>
        <p:txBody>
          <a:bodyPr/>
          <a:lstStyle/>
          <a:p>
            <a:r>
              <a:rPr lang="en-US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51: Hình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5F4DD-49E9-4A30-9D01-FF434831099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0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122318" y="528437"/>
            <a:ext cx="487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2" name="Oval 32"/>
          <p:cNvSpPr>
            <a:spLocks noChangeArrowheads="1"/>
          </p:cNvSpPr>
          <p:nvPr/>
        </p:nvSpPr>
        <p:spPr bwMode="auto">
          <a:xfrm>
            <a:off x="2216292" y="1259849"/>
            <a:ext cx="2439988" cy="2438400"/>
          </a:xfrm>
          <a:prstGeom prst="ellipse">
            <a:avLst/>
          </a:prstGeom>
          <a:solidFill>
            <a:srgbClr val="66FFFF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3" name="Oval 33"/>
          <p:cNvSpPr>
            <a:spLocks noChangeArrowheads="1"/>
          </p:cNvSpPr>
          <p:nvPr/>
        </p:nvSpPr>
        <p:spPr bwMode="auto">
          <a:xfrm>
            <a:off x="3422792" y="2390149"/>
            <a:ext cx="63500" cy="635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3071664" y="2020174"/>
            <a:ext cx="5339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5155" name="Oval 35"/>
          <p:cNvSpPr>
            <a:spLocks noChangeArrowheads="1"/>
          </p:cNvSpPr>
          <p:nvPr/>
        </p:nvSpPr>
        <p:spPr bwMode="auto">
          <a:xfrm>
            <a:off x="6430144" y="2274168"/>
            <a:ext cx="2439988" cy="2438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6" name="Oval 36"/>
          <p:cNvSpPr>
            <a:spLocks noChangeArrowheads="1"/>
          </p:cNvSpPr>
          <p:nvPr/>
        </p:nvSpPr>
        <p:spPr bwMode="auto">
          <a:xfrm>
            <a:off x="7636644" y="3404468"/>
            <a:ext cx="63500" cy="635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7674744" y="3125068"/>
            <a:ext cx="30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2210071" y="3637178"/>
            <a:ext cx="23699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9" name="AutoShape 39"/>
          <p:cNvSpPr>
            <a:spLocks noChangeArrowheads="1"/>
          </p:cNvSpPr>
          <p:nvPr/>
        </p:nvSpPr>
        <p:spPr bwMode="auto">
          <a:xfrm rot="1952715">
            <a:off x="6993707" y="1256581"/>
            <a:ext cx="158750" cy="2362200"/>
          </a:xfrm>
          <a:prstGeom prst="downArrow">
            <a:avLst>
              <a:gd name="adj1" fmla="val 50000"/>
              <a:gd name="adj2" fmla="val 372000"/>
            </a:avLst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60" name="AutoShape 40"/>
          <p:cNvSpPr>
            <a:spLocks noChangeArrowheads="1"/>
          </p:cNvSpPr>
          <p:nvPr/>
        </p:nvSpPr>
        <p:spPr bwMode="auto">
          <a:xfrm>
            <a:off x="7623944" y="1131168"/>
            <a:ext cx="101600" cy="2336800"/>
          </a:xfrm>
          <a:prstGeom prst="downArrow">
            <a:avLst>
              <a:gd name="adj1" fmla="val 50000"/>
              <a:gd name="adj2" fmla="val 5750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61" name="Oval 41"/>
          <p:cNvSpPr>
            <a:spLocks noChangeArrowheads="1"/>
          </p:cNvSpPr>
          <p:nvPr/>
        </p:nvSpPr>
        <p:spPr bwMode="auto">
          <a:xfrm>
            <a:off x="7547744" y="1410568"/>
            <a:ext cx="228600" cy="2286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62" name="Line 42"/>
          <p:cNvSpPr>
            <a:spLocks noChangeShapeType="1"/>
          </p:cNvSpPr>
          <p:nvPr/>
        </p:nvSpPr>
        <p:spPr bwMode="auto">
          <a:xfrm>
            <a:off x="6442844" y="3429868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63" name="Text Box 43"/>
          <p:cNvSpPr txBox="1">
            <a:spLocks noChangeArrowheads="1"/>
          </p:cNvSpPr>
          <p:nvPr/>
        </p:nvSpPr>
        <p:spPr bwMode="auto">
          <a:xfrm>
            <a:off x="6760344" y="3366369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2cm</a:t>
            </a:r>
          </a:p>
        </p:txBody>
      </p:sp>
      <p:sp>
        <p:nvSpPr>
          <p:cNvPr id="5166" name="Line 46"/>
          <p:cNvSpPr>
            <a:spLocks noChangeShapeType="1"/>
          </p:cNvSpPr>
          <p:nvPr/>
        </p:nvSpPr>
        <p:spPr bwMode="auto">
          <a:xfrm flipV="1">
            <a:off x="7687444" y="2223368"/>
            <a:ext cx="1295400" cy="1143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7810138" y="1541180"/>
            <a:ext cx="43404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compa</a:t>
            </a:r>
            <a:endParaRPr lang="en-US" sz="36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68" name="Text Box 48"/>
          <p:cNvSpPr txBox="1">
            <a:spLocks noChangeArrowheads="1"/>
          </p:cNvSpPr>
          <p:nvPr/>
        </p:nvSpPr>
        <p:spPr bwMode="auto">
          <a:xfrm>
            <a:off x="4656280" y="4641293"/>
            <a:ext cx="4287788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5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5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5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compa</a:t>
            </a:r>
            <a:endParaRPr lang="en-US" sz="35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69" name="Line 49"/>
          <p:cNvSpPr>
            <a:spLocks noChangeShapeType="1"/>
          </p:cNvSpPr>
          <p:nvPr/>
        </p:nvSpPr>
        <p:spPr bwMode="auto">
          <a:xfrm flipH="1">
            <a:off x="5630409" y="3281359"/>
            <a:ext cx="898787" cy="15179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70" name="Text Box 50"/>
          <p:cNvSpPr txBox="1">
            <a:spLocks noChangeArrowheads="1"/>
          </p:cNvSpPr>
          <p:nvPr/>
        </p:nvSpPr>
        <p:spPr bwMode="auto">
          <a:xfrm>
            <a:off x="115478" y="5642408"/>
            <a:ext cx="11928647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compa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171" name="Line 51"/>
          <p:cNvSpPr>
            <a:spLocks noChangeShapeType="1"/>
          </p:cNvSpPr>
          <p:nvPr/>
        </p:nvSpPr>
        <p:spPr bwMode="auto">
          <a:xfrm>
            <a:off x="7077844" y="3442568"/>
            <a:ext cx="2019300" cy="355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72" name="Text Box 52"/>
          <p:cNvSpPr txBox="1">
            <a:spLocks noChangeArrowheads="1"/>
          </p:cNvSpPr>
          <p:nvPr/>
        </p:nvSpPr>
        <p:spPr bwMode="auto">
          <a:xfrm>
            <a:off x="9050424" y="3163079"/>
            <a:ext cx="312961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compa</a:t>
            </a:r>
            <a:endParaRPr lang="en-US" sz="36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5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7" dur="500"/>
                                        <p:tgtEl>
                                          <p:spTgt spid="5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5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8" dur="500"/>
                                        <p:tgtEl>
                                          <p:spTgt spid="5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1" dur="5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2" dur="20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1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15" dur="1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8" grpId="0"/>
      <p:bldP spid="5152" grpId="0" animBg="1"/>
      <p:bldP spid="5153" grpId="0" animBg="1"/>
      <p:bldP spid="5154" grpId="0"/>
      <p:bldP spid="5155" grpId="0" animBg="1"/>
      <p:bldP spid="5155" grpId="1" animBg="1"/>
      <p:bldP spid="5156" grpId="0" animBg="1"/>
      <p:bldP spid="5157" grpId="0"/>
      <p:bldP spid="5158" grpId="0"/>
      <p:bldP spid="5159" grpId="0" animBg="1"/>
      <p:bldP spid="5160" grpId="0" animBg="1"/>
      <p:bldP spid="5161" grpId="0" animBg="1"/>
      <p:bldP spid="5162" grpId="0" animBg="1"/>
      <p:bldP spid="5163" grpId="0"/>
      <p:bldP spid="5166" grpId="0" animBg="1"/>
      <p:bldP spid="5166" grpId="1" animBg="1"/>
      <p:bldP spid="5167" grpId="0"/>
      <p:bldP spid="5167" grpId="1"/>
      <p:bldP spid="5168" grpId="0"/>
      <p:bldP spid="5168" grpId="1"/>
      <p:bldP spid="5169" grpId="0" animBg="1"/>
      <p:bldP spid="5169" grpId="1" animBg="1"/>
      <p:bldP spid="5170" grpId="0" animBg="1"/>
      <p:bldP spid="5171" grpId="0" animBg="1"/>
      <p:bldP spid="5171" grpId="1" animBg="1"/>
      <p:bldP spid="5172" grpId="0"/>
      <p:bldP spid="517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1" name="Picture 7" descr="p3012_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32043" y="6057980"/>
            <a:ext cx="549275" cy="777875"/>
          </a:xfrm>
          <a:prstGeom prst="rect">
            <a:avLst/>
          </a:prstGeom>
          <a:noFill/>
        </p:spPr>
      </p:pic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7328" y="293319"/>
            <a:ext cx="639478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7" name="Oval 13"/>
          <p:cNvSpPr>
            <a:spLocks noChangeArrowheads="1"/>
          </p:cNvSpPr>
          <p:nvPr/>
        </p:nvSpPr>
        <p:spPr bwMode="auto">
          <a:xfrm>
            <a:off x="7333208" y="866874"/>
            <a:ext cx="2439988" cy="2438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Oval 14"/>
          <p:cNvSpPr>
            <a:spLocks noChangeArrowheads="1"/>
          </p:cNvSpPr>
          <p:nvPr/>
        </p:nvSpPr>
        <p:spPr bwMode="auto">
          <a:xfrm>
            <a:off x="8539708" y="1997174"/>
            <a:ext cx="82550" cy="825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8641532" y="1635253"/>
            <a:ext cx="7998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>
            <a:off x="7345908" y="2035274"/>
            <a:ext cx="12446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 flipH="1">
            <a:off x="8612043" y="800240"/>
            <a:ext cx="1041020" cy="122394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9180195" y="310127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</a:p>
        </p:txBody>
      </p:sp>
      <p:sp>
        <p:nvSpPr>
          <p:cNvPr id="6172" name="Line 28"/>
          <p:cNvSpPr>
            <a:spLocks noChangeShapeType="1"/>
          </p:cNvSpPr>
          <p:nvPr/>
        </p:nvSpPr>
        <p:spPr bwMode="auto">
          <a:xfrm>
            <a:off x="6356068" y="921723"/>
            <a:ext cx="1449111" cy="111672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5615913" y="419157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Bán kính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6859875" y="1610507"/>
            <a:ext cx="381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175" name="Oval 31"/>
          <p:cNvSpPr>
            <a:spLocks noChangeArrowheads="1"/>
          </p:cNvSpPr>
          <p:nvPr/>
        </p:nvSpPr>
        <p:spPr bwMode="auto">
          <a:xfrm>
            <a:off x="7295108" y="1997174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 flipH="1">
            <a:off x="7650708" y="2060674"/>
            <a:ext cx="9144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78" name="Line 34"/>
          <p:cNvSpPr>
            <a:spLocks noChangeShapeType="1"/>
          </p:cNvSpPr>
          <p:nvPr/>
        </p:nvSpPr>
        <p:spPr bwMode="auto">
          <a:xfrm>
            <a:off x="8603208" y="2060674"/>
            <a:ext cx="8382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 flipH="1">
            <a:off x="7197476" y="2728108"/>
            <a:ext cx="6492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9428708" y="2797274"/>
            <a:ext cx="381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-778711" y="4235730"/>
            <a:ext cx="1167861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   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OA = OB = OC</a:t>
            </a: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48882" y="3615950"/>
            <a:ext cx="100234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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kính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23597" y="5298227"/>
            <a:ext cx="71231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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compa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4" grpId="0" animBg="1"/>
      <p:bldP spid="6166" grpId="0" animBg="1"/>
      <p:bldP spid="6171" grpId="0"/>
      <p:bldP spid="6172" grpId="0" animBg="1"/>
      <p:bldP spid="6173" grpId="0"/>
      <p:bldP spid="6174" grpId="0"/>
      <p:bldP spid="6175" grpId="0" animBg="1"/>
      <p:bldP spid="6177" grpId="0" animBg="1"/>
      <p:bldP spid="6178" grpId="0" animBg="1"/>
      <p:bldP spid="6179" grpId="0"/>
      <p:bldP spid="6180" grpId="0"/>
      <p:bldP spid="6181" grpId="0"/>
      <p:bldP spid="6182" grpId="0"/>
      <p:bldP spid="6182" grpId="1"/>
      <p:bldP spid="61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19336" y="368757"/>
            <a:ext cx="59004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4079776" y="1844824"/>
            <a:ext cx="2439988" cy="2438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5286276" y="2975124"/>
            <a:ext cx="82550" cy="825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5000526" y="2481193"/>
            <a:ext cx="304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2847876" y="1738878"/>
            <a:ext cx="1828800" cy="1294368"/>
          </a:xfrm>
          <a:prstGeom prst="line">
            <a:avLst/>
          </a:prstGeom>
          <a:ln w="19050"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1863428" y="1218228"/>
            <a:ext cx="30972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kính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584476" y="2708424"/>
            <a:ext cx="381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7186" name="Oval 18"/>
          <p:cNvSpPr>
            <a:spLocks noChangeArrowheads="1"/>
          </p:cNvSpPr>
          <p:nvPr/>
        </p:nvSpPr>
        <p:spPr bwMode="auto">
          <a:xfrm>
            <a:off x="4041676" y="2975124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6530876" y="2721124"/>
            <a:ext cx="381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479376" y="5156498"/>
            <a:ext cx="82089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 </a:t>
            </a:r>
            <a:r>
              <a:rPr lang="en-US" sz="36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92" name="Oval 24"/>
          <p:cNvSpPr>
            <a:spLocks noChangeArrowheads="1"/>
          </p:cNvSpPr>
          <p:nvPr/>
        </p:nvSpPr>
        <p:spPr bwMode="auto">
          <a:xfrm>
            <a:off x="6480076" y="2975124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>
            <a:off x="4092476" y="3025924"/>
            <a:ext cx="243840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7497664" y="3771685"/>
            <a:ext cx="43806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MN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7497664" y="4440982"/>
            <a:ext cx="412578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OM ;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10272464" y="4447833"/>
            <a:ext cx="9188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ON</a:t>
            </a:r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479376" y="5787202"/>
            <a:ext cx="77768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 </a:t>
            </a:r>
            <a:r>
              <a:rPr lang="en-US" sz="36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98" name="Line 30"/>
          <p:cNvSpPr>
            <a:spLocks noChangeShapeType="1"/>
          </p:cNvSpPr>
          <p:nvPr/>
        </p:nvSpPr>
        <p:spPr bwMode="auto">
          <a:xfrm flipH="1">
            <a:off x="5362476" y="1984524"/>
            <a:ext cx="533400" cy="2286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5057676" y="4194324"/>
            <a:ext cx="304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anose="02020603050405020304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5819676" y="1527324"/>
            <a:ext cx="304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7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7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3" grpId="0" animBg="1"/>
      <p:bldP spid="7184" grpId="0"/>
      <p:bldP spid="7185" grpId="0"/>
      <p:bldP spid="7186" grpId="0" animBg="1"/>
      <p:bldP spid="7189" grpId="0"/>
      <p:bldP spid="7192" grpId="0" animBg="1"/>
      <p:bldP spid="7193" grpId="0" animBg="1"/>
      <p:bldP spid="7194" grpId="0"/>
      <p:bldP spid="7195" grpId="0"/>
      <p:bldP spid="7196" grpId="0"/>
      <p:bldP spid="7198" grpId="0" animBg="1"/>
      <p:bldP spid="7199" grpId="0"/>
      <p:bldP spid="72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7" name="Oval 41"/>
          <p:cNvSpPr>
            <a:spLocks noChangeArrowheads="1"/>
          </p:cNvSpPr>
          <p:nvPr/>
        </p:nvSpPr>
        <p:spPr bwMode="auto">
          <a:xfrm>
            <a:off x="8470900" y="4635500"/>
            <a:ext cx="1828800" cy="1828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39700" y="355998"/>
            <a:ext cx="487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7404101" y="1930401"/>
            <a:ext cx="2193925" cy="219392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8509000" y="2984500"/>
            <a:ext cx="82550" cy="825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8087192" y="2692350"/>
            <a:ext cx="400879" cy="58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V="1">
            <a:off x="8534401" y="2921000"/>
            <a:ext cx="1077913" cy="10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1524001" y="856994"/>
            <a:ext cx="1060071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314052" y="1589649"/>
            <a:ext cx="67844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3cm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627517" y="2183444"/>
            <a:ext cx="593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(o)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685801" y="2750854"/>
            <a:ext cx="70435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com pa </a:t>
            </a:r>
            <a:r>
              <a:rPr lang="en-US" sz="3600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3cm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385855" y="3483509"/>
            <a:ext cx="67844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b/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5cm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8382001" y="1282701"/>
            <a:ext cx="720725" cy="1844675"/>
            <a:chOff x="4320" y="912"/>
            <a:chExt cx="454" cy="1162"/>
          </a:xfrm>
        </p:grpSpPr>
        <p:sp>
          <p:nvSpPr>
            <p:cNvPr id="9239" name="AutoShape 23"/>
            <p:cNvSpPr>
              <a:spLocks noChangeArrowheads="1"/>
            </p:cNvSpPr>
            <p:nvPr/>
          </p:nvSpPr>
          <p:spPr bwMode="auto">
            <a:xfrm rot="-2327031">
              <a:off x="4693" y="950"/>
              <a:ext cx="81" cy="1124"/>
            </a:xfrm>
            <a:prstGeom prst="downArrow">
              <a:avLst>
                <a:gd name="adj1" fmla="val 50000"/>
                <a:gd name="adj2" fmla="val 346914"/>
              </a:avLst>
            </a:prstGeom>
            <a:solidFill>
              <a:srgbClr val="00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0" name="AutoShape 24"/>
            <p:cNvSpPr>
              <a:spLocks noChangeArrowheads="1"/>
            </p:cNvSpPr>
            <p:nvPr/>
          </p:nvSpPr>
          <p:spPr bwMode="auto">
            <a:xfrm>
              <a:off x="4368" y="912"/>
              <a:ext cx="48" cy="1104"/>
            </a:xfrm>
            <a:prstGeom prst="downArrow">
              <a:avLst>
                <a:gd name="adj1" fmla="val 50000"/>
                <a:gd name="adj2" fmla="val 575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1" name="Oval 25"/>
            <p:cNvSpPr>
              <a:spLocks noChangeArrowheads="1"/>
            </p:cNvSpPr>
            <p:nvPr/>
          </p:nvSpPr>
          <p:spPr bwMode="auto">
            <a:xfrm>
              <a:off x="4320" y="1008"/>
              <a:ext cx="144" cy="144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43" name="Text Box 27"/>
          <p:cNvSpPr txBox="1">
            <a:spLocks noChangeArrowheads="1"/>
          </p:cNvSpPr>
          <p:nvPr/>
        </p:nvSpPr>
        <p:spPr bwMode="auto">
          <a:xfrm rot="-220482">
            <a:off x="8763000" y="2908301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3cm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956686" y="5473581"/>
            <a:ext cx="85041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= 5 : 2 = 2,5 (cm)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575226" y="4133992"/>
            <a:ext cx="692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(A)</a:t>
            </a:r>
          </a:p>
        </p:txBody>
      </p:sp>
      <p:sp>
        <p:nvSpPr>
          <p:cNvPr id="9246" name="Oval 30"/>
          <p:cNvSpPr>
            <a:spLocks noChangeArrowheads="1"/>
          </p:cNvSpPr>
          <p:nvPr/>
        </p:nvSpPr>
        <p:spPr bwMode="auto">
          <a:xfrm>
            <a:off x="9359900" y="5486400"/>
            <a:ext cx="76200" cy="762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8989531" y="5029200"/>
            <a:ext cx="38306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589919" y="4711305"/>
            <a:ext cx="70435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com pa </a:t>
            </a:r>
            <a:r>
              <a:rPr lang="en-US" sz="3600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 rot="-220482">
            <a:off x="9240219" y="5334062"/>
            <a:ext cx="191565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2,5cm</a:t>
            </a:r>
          </a:p>
        </p:txBody>
      </p:sp>
      <p:sp>
        <p:nvSpPr>
          <p:cNvPr id="9250" name="Line 34"/>
          <p:cNvSpPr>
            <a:spLocks noChangeShapeType="1"/>
          </p:cNvSpPr>
          <p:nvPr/>
        </p:nvSpPr>
        <p:spPr bwMode="auto">
          <a:xfrm flipV="1">
            <a:off x="9385300" y="5422900"/>
            <a:ext cx="914400" cy="10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4181427" y="4696505"/>
            <a:ext cx="32508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2,5 cm</a:t>
            </a:r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9309100" y="4051301"/>
            <a:ext cx="571500" cy="1565275"/>
            <a:chOff x="4320" y="912"/>
            <a:chExt cx="454" cy="1162"/>
          </a:xfrm>
        </p:grpSpPr>
        <p:sp>
          <p:nvSpPr>
            <p:cNvPr id="9254" name="AutoShape 38"/>
            <p:cNvSpPr>
              <a:spLocks noChangeArrowheads="1"/>
            </p:cNvSpPr>
            <p:nvPr/>
          </p:nvSpPr>
          <p:spPr bwMode="auto">
            <a:xfrm rot="-2327031">
              <a:off x="4693" y="950"/>
              <a:ext cx="81" cy="1124"/>
            </a:xfrm>
            <a:prstGeom prst="downArrow">
              <a:avLst>
                <a:gd name="adj1" fmla="val 50000"/>
                <a:gd name="adj2" fmla="val 346914"/>
              </a:avLst>
            </a:prstGeom>
            <a:solidFill>
              <a:srgbClr val="00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5" name="AutoShape 39"/>
            <p:cNvSpPr>
              <a:spLocks noChangeArrowheads="1"/>
            </p:cNvSpPr>
            <p:nvPr/>
          </p:nvSpPr>
          <p:spPr bwMode="auto">
            <a:xfrm>
              <a:off x="4368" y="912"/>
              <a:ext cx="48" cy="1104"/>
            </a:xfrm>
            <a:prstGeom prst="downArrow">
              <a:avLst>
                <a:gd name="adj1" fmla="val 50000"/>
                <a:gd name="adj2" fmla="val 575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6" name="Oval 40"/>
            <p:cNvSpPr>
              <a:spLocks noChangeArrowheads="1"/>
            </p:cNvSpPr>
            <p:nvPr/>
          </p:nvSpPr>
          <p:spPr bwMode="auto">
            <a:xfrm>
              <a:off x="4320" y="1008"/>
              <a:ext cx="144" cy="144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58" name="Line 42"/>
          <p:cNvSpPr>
            <a:spLocks noChangeShapeType="1"/>
          </p:cNvSpPr>
          <p:nvPr/>
        </p:nvSpPr>
        <p:spPr bwMode="auto">
          <a:xfrm>
            <a:off x="8458200" y="5534025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259" name="Text Box 43"/>
          <p:cNvSpPr txBox="1">
            <a:spLocks noChangeArrowheads="1"/>
          </p:cNvSpPr>
          <p:nvPr/>
        </p:nvSpPr>
        <p:spPr bwMode="auto">
          <a:xfrm>
            <a:off x="8991600" y="5720869"/>
            <a:ext cx="9450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09D8-DD07-414A-BCFC-4F178D4BCD0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9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20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1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4" dur="500"/>
                                        <p:tgtEl>
                                          <p:spTgt spid="9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7" grpId="0" animBg="1"/>
      <p:bldP spid="9224" grpId="0"/>
      <p:bldP spid="9225" grpId="0" animBg="1"/>
      <p:bldP spid="9226" grpId="0" animBg="1"/>
      <p:bldP spid="9227" grpId="0"/>
      <p:bldP spid="9232" grpId="0" animBg="1"/>
      <p:bldP spid="9235" grpId="0"/>
      <p:bldP spid="9236" grpId="0"/>
      <p:bldP spid="9237" grpId="0"/>
      <p:bldP spid="9238" grpId="0"/>
      <p:bldP spid="9244" grpId="0"/>
      <p:bldP spid="9245" grpId="0"/>
      <p:bldP spid="9246" grpId="0" animBg="1"/>
      <p:bldP spid="9247" grpId="0"/>
      <p:bldP spid="9248" grpId="0"/>
      <p:bldP spid="9249" grpId="0" build="allAtOnce"/>
      <p:bldP spid="9250" grpId="0" animBg="1"/>
      <p:bldP spid="9250" grpId="1" animBg="1"/>
      <p:bldP spid="9252" grpId="0"/>
      <p:bldP spid="9258" grpId="0" animBg="1"/>
      <p:bldP spid="92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2" name="Oval 42"/>
          <p:cNvSpPr>
            <a:spLocks noChangeArrowheads="1"/>
          </p:cNvSpPr>
          <p:nvPr/>
        </p:nvSpPr>
        <p:spPr bwMode="auto">
          <a:xfrm>
            <a:off x="5951984" y="2636912"/>
            <a:ext cx="3016250" cy="30162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66700" y="265839"/>
            <a:ext cx="487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2929384" y="2649612"/>
            <a:ext cx="3016250" cy="30162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4072384" y="3868812"/>
            <a:ext cx="2413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266700" y="1076507"/>
            <a:ext cx="1164289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400" b="1" u="sng" dirty="0"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AB = 4cm.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2cm.</a:t>
            </a:r>
            <a:endParaRPr lang="en-US" sz="3400" u="sng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4339084" y="2179713"/>
            <a:ext cx="958850" cy="2271713"/>
            <a:chOff x="1632" y="1888"/>
            <a:chExt cx="604" cy="1431"/>
          </a:xfrm>
        </p:grpSpPr>
        <p:sp>
          <p:nvSpPr>
            <p:cNvPr id="10259" name="AutoShape 19"/>
            <p:cNvSpPr>
              <a:spLocks noChangeArrowheads="1"/>
            </p:cNvSpPr>
            <p:nvPr/>
          </p:nvSpPr>
          <p:spPr bwMode="auto">
            <a:xfrm rot="-2581525">
              <a:off x="2081" y="1909"/>
              <a:ext cx="155" cy="1410"/>
            </a:xfrm>
            <a:prstGeom prst="downArrow">
              <a:avLst>
                <a:gd name="adj1" fmla="val 50000"/>
                <a:gd name="adj2" fmla="val 227419"/>
              </a:avLst>
            </a:prstGeom>
            <a:solidFill>
              <a:srgbClr val="00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0" name="AutoShape 20"/>
            <p:cNvSpPr>
              <a:spLocks noChangeArrowheads="1"/>
            </p:cNvSpPr>
            <p:nvPr/>
          </p:nvSpPr>
          <p:spPr bwMode="auto">
            <a:xfrm>
              <a:off x="1648" y="1888"/>
              <a:ext cx="96" cy="1248"/>
            </a:xfrm>
            <a:prstGeom prst="downArrow">
              <a:avLst>
                <a:gd name="adj1" fmla="val 50000"/>
                <a:gd name="adj2" fmla="val 325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1" name="Oval 21"/>
            <p:cNvSpPr>
              <a:spLocks noChangeArrowheads="1"/>
            </p:cNvSpPr>
            <p:nvPr/>
          </p:nvSpPr>
          <p:spPr bwMode="auto">
            <a:xfrm>
              <a:off x="1632" y="2080"/>
              <a:ext cx="144" cy="144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5" name="Line 35"/>
          <p:cNvSpPr>
            <a:spLocks noChangeShapeType="1"/>
          </p:cNvSpPr>
          <p:nvPr/>
        </p:nvSpPr>
        <p:spPr bwMode="auto">
          <a:xfrm>
            <a:off x="4478785" y="4160912"/>
            <a:ext cx="29067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6" name="Text Box 36"/>
          <p:cNvSpPr txBox="1">
            <a:spLocks noChangeArrowheads="1"/>
          </p:cNvSpPr>
          <p:nvPr/>
        </p:nvSpPr>
        <p:spPr bwMode="auto">
          <a:xfrm>
            <a:off x="7463284" y="3881512"/>
            <a:ext cx="45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0277" name="Text Box 37"/>
          <p:cNvSpPr txBox="1">
            <a:spLocks noChangeArrowheads="1"/>
          </p:cNvSpPr>
          <p:nvPr/>
        </p:nvSpPr>
        <p:spPr bwMode="auto">
          <a:xfrm>
            <a:off x="4745792" y="4049014"/>
            <a:ext cx="117444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2cm</a:t>
            </a:r>
          </a:p>
        </p:txBody>
      </p:sp>
      <p:sp>
        <p:nvSpPr>
          <p:cNvPr id="10278" name="Oval 38"/>
          <p:cNvSpPr>
            <a:spLocks noChangeArrowheads="1"/>
          </p:cNvSpPr>
          <p:nvPr/>
        </p:nvSpPr>
        <p:spPr bwMode="auto">
          <a:xfrm>
            <a:off x="4402584" y="4122812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9" name="Oval 39"/>
          <p:cNvSpPr>
            <a:spLocks noChangeArrowheads="1"/>
          </p:cNvSpPr>
          <p:nvPr/>
        </p:nvSpPr>
        <p:spPr bwMode="auto">
          <a:xfrm>
            <a:off x="7374384" y="4122812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1" name="Text Box 41"/>
          <p:cNvSpPr txBox="1">
            <a:spLocks noChangeArrowheads="1"/>
          </p:cNvSpPr>
          <p:nvPr/>
        </p:nvSpPr>
        <p:spPr bwMode="auto">
          <a:xfrm>
            <a:off x="6333292" y="4049014"/>
            <a:ext cx="117444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2cm</a:t>
            </a:r>
          </a:p>
        </p:txBody>
      </p:sp>
      <p:sp>
        <p:nvSpPr>
          <p:cNvPr id="10283" name="Text Box 43"/>
          <p:cNvSpPr txBox="1">
            <a:spLocks noChangeArrowheads="1"/>
          </p:cNvSpPr>
          <p:nvPr/>
        </p:nvSpPr>
        <p:spPr bwMode="auto">
          <a:xfrm>
            <a:off x="5500826" y="4033912"/>
            <a:ext cx="10185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4cm</a:t>
            </a:r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>
            <a:off x="5951984" y="4033912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45"/>
          <p:cNvGrpSpPr>
            <a:grpSpLocks/>
          </p:cNvGrpSpPr>
          <p:nvPr/>
        </p:nvGrpSpPr>
        <p:grpSpPr bwMode="auto">
          <a:xfrm flipH="1">
            <a:off x="6574284" y="2179713"/>
            <a:ext cx="958850" cy="2271713"/>
            <a:chOff x="1632" y="1888"/>
            <a:chExt cx="604" cy="1431"/>
          </a:xfrm>
        </p:grpSpPr>
        <p:sp>
          <p:nvSpPr>
            <p:cNvPr id="10286" name="AutoShape 46"/>
            <p:cNvSpPr>
              <a:spLocks noChangeArrowheads="1"/>
            </p:cNvSpPr>
            <p:nvPr/>
          </p:nvSpPr>
          <p:spPr bwMode="auto">
            <a:xfrm rot="-2581525">
              <a:off x="2081" y="1909"/>
              <a:ext cx="155" cy="1410"/>
            </a:xfrm>
            <a:prstGeom prst="downArrow">
              <a:avLst>
                <a:gd name="adj1" fmla="val 50000"/>
                <a:gd name="adj2" fmla="val 227419"/>
              </a:avLst>
            </a:prstGeom>
            <a:solidFill>
              <a:srgbClr val="00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7" name="AutoShape 47"/>
            <p:cNvSpPr>
              <a:spLocks noChangeArrowheads="1"/>
            </p:cNvSpPr>
            <p:nvPr/>
          </p:nvSpPr>
          <p:spPr bwMode="auto">
            <a:xfrm>
              <a:off x="1648" y="1888"/>
              <a:ext cx="96" cy="1248"/>
            </a:xfrm>
            <a:prstGeom prst="downArrow">
              <a:avLst>
                <a:gd name="adj1" fmla="val 50000"/>
                <a:gd name="adj2" fmla="val 325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8" name="Oval 48"/>
            <p:cNvSpPr>
              <a:spLocks noChangeArrowheads="1"/>
            </p:cNvSpPr>
            <p:nvPr/>
          </p:nvSpPr>
          <p:spPr bwMode="auto">
            <a:xfrm>
              <a:off x="1632" y="2080"/>
              <a:ext cx="144" cy="144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10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20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2" grpId="0" animBg="1"/>
      <p:bldP spid="10249" grpId="0" animBg="1"/>
      <p:bldP spid="10251" grpId="0"/>
      <p:bldP spid="10275" grpId="0" animBg="1"/>
      <p:bldP spid="10276" grpId="0"/>
      <p:bldP spid="10277" grpId="0"/>
      <p:bldP spid="10278" grpId="0" animBg="1"/>
      <p:bldP spid="10279" grpId="0" animBg="1"/>
      <p:bldP spid="10281" grpId="0"/>
      <p:bldP spid="10281" grpId="1"/>
      <p:bldP spid="10283" grpId="0"/>
      <p:bldP spid="10283" grpId="1"/>
      <p:bldP spid="1028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9" name="Oval 395"/>
          <p:cNvSpPr>
            <a:spLocks noChangeArrowheads="1"/>
          </p:cNvSpPr>
          <p:nvPr/>
        </p:nvSpPr>
        <p:spPr bwMode="auto">
          <a:xfrm>
            <a:off x="5100341" y="1566070"/>
            <a:ext cx="3382963" cy="338296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63352" y="221784"/>
            <a:ext cx="48768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Luyện tập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334790" y="721849"/>
            <a:ext cx="467201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400" b="1" u="sng" dirty="0"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400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658" name="Group 39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993501508"/>
              </p:ext>
            </p:extLst>
          </p:nvPr>
        </p:nvGraphicFramePr>
        <p:xfrm>
          <a:off x="4655840" y="1124744"/>
          <a:ext cx="4267200" cy="4267204"/>
        </p:xfrm>
        <a:graphic>
          <a:graphicData uri="http://schemas.openxmlformats.org/drawingml/2006/table">
            <a:tbl>
              <a:tblPr/>
              <a:tblGrid>
                <a:gridCol w="428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5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70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70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5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5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70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70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Chỗ dành sẵn cho Số hiệu Bản chiế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09D8-DD07-414A-BCFC-4F178D4BCD0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1660" name="AutoShape 396"/>
          <p:cNvSpPr>
            <a:spLocks noChangeArrowheads="1"/>
          </p:cNvSpPr>
          <p:nvPr/>
        </p:nvSpPr>
        <p:spPr bwMode="auto">
          <a:xfrm>
            <a:off x="6787854" y="2404269"/>
            <a:ext cx="1673225" cy="1803400"/>
          </a:xfrm>
          <a:custGeom>
            <a:avLst/>
            <a:gdLst>
              <a:gd name="G0" fmla="+- 10800 0 0"/>
              <a:gd name="G1" fmla="+- -11659515 0 0"/>
              <a:gd name="G2" fmla="+- 0 0 -11659515"/>
              <a:gd name="T0" fmla="*/ 0 256 1"/>
              <a:gd name="T1" fmla="*/ 180 256 1"/>
              <a:gd name="G3" fmla="+- -11659515 T0 T1"/>
              <a:gd name="T2" fmla="*/ 0 256 1"/>
              <a:gd name="T3" fmla="*/ 90 256 1"/>
              <a:gd name="G4" fmla="+- -11659515 T2 T3"/>
              <a:gd name="G5" fmla="*/ G4 2 1"/>
              <a:gd name="T4" fmla="*/ 90 256 1"/>
              <a:gd name="T5" fmla="*/ 0 256 1"/>
              <a:gd name="G6" fmla="+- -11659515 T4 T5"/>
              <a:gd name="G7" fmla="*/ G6 2 1"/>
              <a:gd name="G8" fmla="abs -11659515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800"/>
              <a:gd name="G18" fmla="*/ 10800 1 2"/>
              <a:gd name="G19" fmla="+- G18 5400 0"/>
              <a:gd name="G20" fmla="cos G19 -11659515"/>
              <a:gd name="G21" fmla="sin G19 -11659515"/>
              <a:gd name="G22" fmla="+- G20 10800 0"/>
              <a:gd name="G23" fmla="+- G21 10800 0"/>
              <a:gd name="G24" fmla="+- 10800 0 G20"/>
              <a:gd name="G25" fmla="+- 10800 10800 0"/>
              <a:gd name="G26" fmla="?: G9 G17 G25"/>
              <a:gd name="G27" fmla="?: G9 0 21600"/>
              <a:gd name="G28" fmla="cos 10800 -11659515"/>
              <a:gd name="G29" fmla="sin 10800 -11659515"/>
              <a:gd name="G30" fmla="sin 10800 -11659515"/>
              <a:gd name="G31" fmla="+- G28 10800 0"/>
              <a:gd name="G32" fmla="+- G29 10800 0"/>
              <a:gd name="G33" fmla="+- G30 10800 0"/>
              <a:gd name="G34" fmla="?: G4 0 G31"/>
              <a:gd name="G35" fmla="?: -11659515 G34 0"/>
              <a:gd name="G36" fmla="?: G6 G35 G31"/>
              <a:gd name="G37" fmla="+- 21600 0 G36"/>
              <a:gd name="G38" fmla="?: G4 0 G33"/>
              <a:gd name="G39" fmla="?: -11659515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7 w 21600"/>
              <a:gd name="T15" fmla="*/ 10406 h 21600"/>
              <a:gd name="T16" fmla="*/ 10800 w 21600"/>
              <a:gd name="T17" fmla="*/ 0 h 21600"/>
              <a:gd name="T18" fmla="*/ 21593 w 21600"/>
              <a:gd name="T19" fmla="*/ 10406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7" y="10406"/>
                </a:moveTo>
                <a:cubicBezTo>
                  <a:pt x="219" y="4598"/>
                  <a:pt x="4988" y="-1"/>
                  <a:pt x="10800" y="0"/>
                </a:cubicBezTo>
                <a:cubicBezTo>
                  <a:pt x="16611" y="0"/>
                  <a:pt x="21380" y="4598"/>
                  <a:pt x="21592" y="10406"/>
                </a:cubicBezTo>
                <a:cubicBezTo>
                  <a:pt x="21380" y="4598"/>
                  <a:pt x="16611" y="-1"/>
                  <a:pt x="10799" y="0"/>
                </a:cubicBezTo>
                <a:cubicBezTo>
                  <a:pt x="4988" y="0"/>
                  <a:pt x="219" y="4598"/>
                  <a:pt x="7" y="10406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61" name="AutoShape 397"/>
          <p:cNvSpPr>
            <a:spLocks noChangeArrowheads="1"/>
          </p:cNvSpPr>
          <p:nvPr/>
        </p:nvSpPr>
        <p:spPr bwMode="auto">
          <a:xfrm flipV="1">
            <a:off x="5117804" y="2310607"/>
            <a:ext cx="1673225" cy="1803400"/>
          </a:xfrm>
          <a:custGeom>
            <a:avLst/>
            <a:gdLst>
              <a:gd name="G0" fmla="+- 10800 0 0"/>
              <a:gd name="G1" fmla="+- -11659515 0 0"/>
              <a:gd name="G2" fmla="+- 0 0 -11659515"/>
              <a:gd name="T0" fmla="*/ 0 256 1"/>
              <a:gd name="T1" fmla="*/ 180 256 1"/>
              <a:gd name="G3" fmla="+- -11659515 T0 T1"/>
              <a:gd name="T2" fmla="*/ 0 256 1"/>
              <a:gd name="T3" fmla="*/ 90 256 1"/>
              <a:gd name="G4" fmla="+- -11659515 T2 T3"/>
              <a:gd name="G5" fmla="*/ G4 2 1"/>
              <a:gd name="T4" fmla="*/ 90 256 1"/>
              <a:gd name="T5" fmla="*/ 0 256 1"/>
              <a:gd name="G6" fmla="+- -11659515 T4 T5"/>
              <a:gd name="G7" fmla="*/ G6 2 1"/>
              <a:gd name="G8" fmla="abs -11659515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800"/>
              <a:gd name="G18" fmla="*/ 10800 1 2"/>
              <a:gd name="G19" fmla="+- G18 5400 0"/>
              <a:gd name="G20" fmla="cos G19 -11659515"/>
              <a:gd name="G21" fmla="sin G19 -11659515"/>
              <a:gd name="G22" fmla="+- G20 10800 0"/>
              <a:gd name="G23" fmla="+- G21 10800 0"/>
              <a:gd name="G24" fmla="+- 10800 0 G20"/>
              <a:gd name="G25" fmla="+- 10800 10800 0"/>
              <a:gd name="G26" fmla="?: G9 G17 G25"/>
              <a:gd name="G27" fmla="?: G9 0 21600"/>
              <a:gd name="G28" fmla="cos 10800 -11659515"/>
              <a:gd name="G29" fmla="sin 10800 -11659515"/>
              <a:gd name="G30" fmla="sin 10800 -11659515"/>
              <a:gd name="G31" fmla="+- G28 10800 0"/>
              <a:gd name="G32" fmla="+- G29 10800 0"/>
              <a:gd name="G33" fmla="+- G30 10800 0"/>
              <a:gd name="G34" fmla="?: G4 0 G31"/>
              <a:gd name="G35" fmla="?: -11659515 G34 0"/>
              <a:gd name="G36" fmla="?: G6 G35 G31"/>
              <a:gd name="G37" fmla="+- 21600 0 G36"/>
              <a:gd name="G38" fmla="?: G4 0 G33"/>
              <a:gd name="G39" fmla="?: -11659515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7 w 21600"/>
              <a:gd name="T15" fmla="*/ 10406 h 21600"/>
              <a:gd name="T16" fmla="*/ 10800 w 21600"/>
              <a:gd name="T17" fmla="*/ 0 h 21600"/>
              <a:gd name="T18" fmla="*/ 21593 w 21600"/>
              <a:gd name="T19" fmla="*/ 10406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7" y="10406"/>
                </a:moveTo>
                <a:cubicBezTo>
                  <a:pt x="219" y="4598"/>
                  <a:pt x="4988" y="-1"/>
                  <a:pt x="10800" y="0"/>
                </a:cubicBezTo>
                <a:cubicBezTo>
                  <a:pt x="16611" y="0"/>
                  <a:pt x="21380" y="4598"/>
                  <a:pt x="21592" y="10406"/>
                </a:cubicBezTo>
                <a:cubicBezTo>
                  <a:pt x="21380" y="4598"/>
                  <a:pt x="16611" y="-1"/>
                  <a:pt x="10799" y="0"/>
                </a:cubicBezTo>
                <a:cubicBezTo>
                  <a:pt x="4988" y="0"/>
                  <a:pt x="219" y="4598"/>
                  <a:pt x="7" y="10406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1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59" grpId="0" animBg="1"/>
      <p:bldP spid="11660" grpId="0" animBg="1"/>
      <p:bldP spid="1166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val 2"/>
          <p:cNvSpPr>
            <a:spLocks noChangeArrowheads="1"/>
          </p:cNvSpPr>
          <p:nvPr/>
        </p:nvSpPr>
        <p:spPr bwMode="auto">
          <a:xfrm>
            <a:off x="5748413" y="1807765"/>
            <a:ext cx="3382963" cy="338296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9842" y="346216"/>
            <a:ext cx="437789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52904" y="870742"/>
            <a:ext cx="55830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latin typeface="Times New Roman" pitchFamily="18" charset="0"/>
                <a:cs typeface="Times New Roman" pitchFamily="18" charset="0"/>
              </a:rPr>
              <a:t>Bài 3: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 Vẽ theo mẫu:</a:t>
            </a:r>
            <a:endParaRPr lang="en-US" sz="3200" b="1" u="sng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298" name="Group 1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318414167"/>
              </p:ext>
            </p:extLst>
          </p:nvPr>
        </p:nvGraphicFramePr>
        <p:xfrm>
          <a:off x="5303912" y="1366439"/>
          <a:ext cx="4267200" cy="4267204"/>
        </p:xfrm>
        <a:graphic>
          <a:graphicData uri="http://schemas.openxmlformats.org/drawingml/2006/table">
            <a:tbl>
              <a:tblPr/>
              <a:tblGrid>
                <a:gridCol w="428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5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70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70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5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5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70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70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Chỗ dành sẵn cho Số hiệu Bản chiếu 3"/>
          <p:cNvSpPr>
            <a:spLocks noGrp="1"/>
          </p:cNvSpPr>
          <p:nvPr>
            <p:ph type="sldNum" sz="quarter" idx="12"/>
          </p:nvPr>
        </p:nvSpPr>
        <p:spPr>
          <a:xfrm>
            <a:off x="9888612" y="5335189"/>
            <a:ext cx="2844800" cy="476250"/>
          </a:xfrm>
        </p:spPr>
        <p:txBody>
          <a:bodyPr/>
          <a:lstStyle/>
          <a:p>
            <a:fld id="{7C2B09D8-DD07-414A-BCFC-4F178D4BCD0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2421" name="AutoShape 133"/>
          <p:cNvSpPr>
            <a:spLocks noChangeArrowheads="1"/>
          </p:cNvSpPr>
          <p:nvPr/>
        </p:nvSpPr>
        <p:spPr bwMode="auto">
          <a:xfrm>
            <a:off x="7450213" y="2645964"/>
            <a:ext cx="1673225" cy="1803400"/>
          </a:xfrm>
          <a:custGeom>
            <a:avLst/>
            <a:gdLst>
              <a:gd name="G0" fmla="+- 10800 0 0"/>
              <a:gd name="G1" fmla="+- -11659515 0 0"/>
              <a:gd name="G2" fmla="+- 0 0 -11659515"/>
              <a:gd name="T0" fmla="*/ 0 256 1"/>
              <a:gd name="T1" fmla="*/ 180 256 1"/>
              <a:gd name="G3" fmla="+- -11659515 T0 T1"/>
              <a:gd name="T2" fmla="*/ 0 256 1"/>
              <a:gd name="T3" fmla="*/ 90 256 1"/>
              <a:gd name="G4" fmla="+- -11659515 T2 T3"/>
              <a:gd name="G5" fmla="*/ G4 2 1"/>
              <a:gd name="T4" fmla="*/ 90 256 1"/>
              <a:gd name="T5" fmla="*/ 0 256 1"/>
              <a:gd name="G6" fmla="+- -11659515 T4 T5"/>
              <a:gd name="G7" fmla="*/ G6 2 1"/>
              <a:gd name="G8" fmla="abs -11659515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800"/>
              <a:gd name="G18" fmla="*/ 10800 1 2"/>
              <a:gd name="G19" fmla="+- G18 5400 0"/>
              <a:gd name="G20" fmla="cos G19 -11659515"/>
              <a:gd name="G21" fmla="sin G19 -11659515"/>
              <a:gd name="G22" fmla="+- G20 10800 0"/>
              <a:gd name="G23" fmla="+- G21 10800 0"/>
              <a:gd name="G24" fmla="+- 10800 0 G20"/>
              <a:gd name="G25" fmla="+- 10800 10800 0"/>
              <a:gd name="G26" fmla="?: G9 G17 G25"/>
              <a:gd name="G27" fmla="?: G9 0 21600"/>
              <a:gd name="G28" fmla="cos 10800 -11659515"/>
              <a:gd name="G29" fmla="sin 10800 -11659515"/>
              <a:gd name="G30" fmla="sin 10800 -11659515"/>
              <a:gd name="G31" fmla="+- G28 10800 0"/>
              <a:gd name="G32" fmla="+- G29 10800 0"/>
              <a:gd name="G33" fmla="+- G30 10800 0"/>
              <a:gd name="G34" fmla="?: G4 0 G31"/>
              <a:gd name="G35" fmla="?: -11659515 G34 0"/>
              <a:gd name="G36" fmla="?: G6 G35 G31"/>
              <a:gd name="G37" fmla="+- 21600 0 G36"/>
              <a:gd name="G38" fmla="?: G4 0 G33"/>
              <a:gd name="G39" fmla="?: -11659515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7 w 21600"/>
              <a:gd name="T15" fmla="*/ 10406 h 21600"/>
              <a:gd name="T16" fmla="*/ 10800 w 21600"/>
              <a:gd name="T17" fmla="*/ 0 h 21600"/>
              <a:gd name="T18" fmla="*/ 21593 w 21600"/>
              <a:gd name="T19" fmla="*/ 10406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7" y="10406"/>
                </a:moveTo>
                <a:cubicBezTo>
                  <a:pt x="219" y="4598"/>
                  <a:pt x="4988" y="-1"/>
                  <a:pt x="10800" y="0"/>
                </a:cubicBezTo>
                <a:cubicBezTo>
                  <a:pt x="16611" y="0"/>
                  <a:pt x="21380" y="4598"/>
                  <a:pt x="21592" y="10406"/>
                </a:cubicBezTo>
                <a:cubicBezTo>
                  <a:pt x="21380" y="4598"/>
                  <a:pt x="16611" y="-1"/>
                  <a:pt x="10799" y="0"/>
                </a:cubicBezTo>
                <a:cubicBezTo>
                  <a:pt x="4988" y="0"/>
                  <a:pt x="219" y="4598"/>
                  <a:pt x="7" y="10406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22" name="AutoShape 134"/>
          <p:cNvSpPr>
            <a:spLocks noChangeArrowheads="1"/>
          </p:cNvSpPr>
          <p:nvPr/>
        </p:nvSpPr>
        <p:spPr bwMode="auto">
          <a:xfrm flipV="1">
            <a:off x="5765876" y="2552302"/>
            <a:ext cx="1673225" cy="1803400"/>
          </a:xfrm>
          <a:custGeom>
            <a:avLst/>
            <a:gdLst>
              <a:gd name="G0" fmla="+- 10800 0 0"/>
              <a:gd name="G1" fmla="+- -11659515 0 0"/>
              <a:gd name="G2" fmla="+- 0 0 -11659515"/>
              <a:gd name="T0" fmla="*/ 0 256 1"/>
              <a:gd name="T1" fmla="*/ 180 256 1"/>
              <a:gd name="G3" fmla="+- -11659515 T0 T1"/>
              <a:gd name="T2" fmla="*/ 0 256 1"/>
              <a:gd name="T3" fmla="*/ 90 256 1"/>
              <a:gd name="G4" fmla="+- -11659515 T2 T3"/>
              <a:gd name="G5" fmla="*/ G4 2 1"/>
              <a:gd name="T4" fmla="*/ 90 256 1"/>
              <a:gd name="T5" fmla="*/ 0 256 1"/>
              <a:gd name="G6" fmla="+- -11659515 T4 T5"/>
              <a:gd name="G7" fmla="*/ G6 2 1"/>
              <a:gd name="G8" fmla="abs -11659515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800"/>
              <a:gd name="G18" fmla="*/ 10800 1 2"/>
              <a:gd name="G19" fmla="+- G18 5400 0"/>
              <a:gd name="G20" fmla="cos G19 -11659515"/>
              <a:gd name="G21" fmla="sin G19 -11659515"/>
              <a:gd name="G22" fmla="+- G20 10800 0"/>
              <a:gd name="G23" fmla="+- G21 10800 0"/>
              <a:gd name="G24" fmla="+- 10800 0 G20"/>
              <a:gd name="G25" fmla="+- 10800 10800 0"/>
              <a:gd name="G26" fmla="?: G9 G17 G25"/>
              <a:gd name="G27" fmla="?: G9 0 21600"/>
              <a:gd name="G28" fmla="cos 10800 -11659515"/>
              <a:gd name="G29" fmla="sin 10800 -11659515"/>
              <a:gd name="G30" fmla="sin 10800 -11659515"/>
              <a:gd name="G31" fmla="+- G28 10800 0"/>
              <a:gd name="G32" fmla="+- G29 10800 0"/>
              <a:gd name="G33" fmla="+- G30 10800 0"/>
              <a:gd name="G34" fmla="?: G4 0 G31"/>
              <a:gd name="G35" fmla="?: -11659515 G34 0"/>
              <a:gd name="G36" fmla="?: G6 G35 G31"/>
              <a:gd name="G37" fmla="+- 21600 0 G36"/>
              <a:gd name="G38" fmla="?: G4 0 G33"/>
              <a:gd name="G39" fmla="?: -11659515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7 w 21600"/>
              <a:gd name="T15" fmla="*/ 10406 h 21600"/>
              <a:gd name="T16" fmla="*/ 10800 w 21600"/>
              <a:gd name="T17" fmla="*/ 0 h 21600"/>
              <a:gd name="T18" fmla="*/ 21593 w 21600"/>
              <a:gd name="T19" fmla="*/ 10406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7" y="10406"/>
                </a:moveTo>
                <a:cubicBezTo>
                  <a:pt x="219" y="4598"/>
                  <a:pt x="4988" y="-1"/>
                  <a:pt x="10800" y="0"/>
                </a:cubicBezTo>
                <a:cubicBezTo>
                  <a:pt x="16611" y="0"/>
                  <a:pt x="21380" y="4598"/>
                  <a:pt x="21592" y="10406"/>
                </a:cubicBezTo>
                <a:cubicBezTo>
                  <a:pt x="21380" y="4598"/>
                  <a:pt x="16611" y="-1"/>
                  <a:pt x="10799" y="0"/>
                </a:cubicBezTo>
                <a:cubicBezTo>
                  <a:pt x="4988" y="0"/>
                  <a:pt x="219" y="4598"/>
                  <a:pt x="7" y="10406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23" name="Oval 135"/>
          <p:cNvSpPr>
            <a:spLocks noChangeArrowheads="1"/>
          </p:cNvSpPr>
          <p:nvPr/>
        </p:nvSpPr>
        <p:spPr bwMode="auto">
          <a:xfrm>
            <a:off x="7399413" y="3447652"/>
            <a:ext cx="100013" cy="1000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24" name="AutoShape 136"/>
          <p:cNvSpPr>
            <a:spLocks noChangeArrowheads="1"/>
          </p:cNvSpPr>
          <p:nvPr/>
        </p:nvSpPr>
        <p:spPr bwMode="auto">
          <a:xfrm>
            <a:off x="10371212" y="861614"/>
            <a:ext cx="1143000" cy="609600"/>
          </a:xfrm>
          <a:prstGeom prst="wedgeRoundRectCallout">
            <a:avLst>
              <a:gd name="adj1" fmla="val -118472"/>
              <a:gd name="adj2" fmla="val 102083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3200"/>
              <a:t>10 ô</a:t>
            </a:r>
          </a:p>
        </p:txBody>
      </p:sp>
      <p:sp>
        <p:nvSpPr>
          <p:cNvPr id="12426" name="Line 138"/>
          <p:cNvSpPr>
            <a:spLocks noChangeShapeType="1"/>
          </p:cNvSpPr>
          <p:nvPr/>
        </p:nvSpPr>
        <p:spPr bwMode="auto">
          <a:xfrm>
            <a:off x="5751587" y="3495277"/>
            <a:ext cx="1676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27" name="Text Box 139"/>
          <p:cNvSpPr txBox="1">
            <a:spLocks noChangeArrowheads="1"/>
          </p:cNvSpPr>
          <p:nvPr/>
        </p:nvSpPr>
        <p:spPr bwMode="auto">
          <a:xfrm>
            <a:off x="246402" y="2189801"/>
            <a:ext cx="35826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- Vẽ hình tròn lớn</a:t>
            </a:r>
          </a:p>
        </p:txBody>
      </p:sp>
      <p:sp>
        <p:nvSpPr>
          <p:cNvPr id="12428" name="Text Box 140"/>
          <p:cNvSpPr txBox="1">
            <a:spLocks noChangeArrowheads="1"/>
          </p:cNvSpPr>
          <p:nvPr/>
        </p:nvSpPr>
        <p:spPr bwMode="auto">
          <a:xfrm>
            <a:off x="201157" y="3151138"/>
            <a:ext cx="473366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429" name="Text Box 141"/>
          <p:cNvSpPr txBox="1">
            <a:spLocks noChangeArrowheads="1"/>
          </p:cNvSpPr>
          <p:nvPr/>
        </p:nvSpPr>
        <p:spPr bwMode="auto">
          <a:xfrm>
            <a:off x="246402" y="4257971"/>
            <a:ext cx="473366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430" name="Oval 142"/>
          <p:cNvSpPr>
            <a:spLocks noChangeArrowheads="1"/>
          </p:cNvSpPr>
          <p:nvPr/>
        </p:nvSpPr>
        <p:spPr bwMode="auto">
          <a:xfrm>
            <a:off x="6532638" y="3447652"/>
            <a:ext cx="100013" cy="1000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31" name="Line 143"/>
          <p:cNvSpPr>
            <a:spLocks noChangeShapeType="1"/>
          </p:cNvSpPr>
          <p:nvPr/>
        </p:nvSpPr>
        <p:spPr bwMode="auto">
          <a:xfrm>
            <a:off x="5756350" y="3495277"/>
            <a:ext cx="838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32" name="Oval 144"/>
          <p:cNvSpPr>
            <a:spLocks noChangeArrowheads="1"/>
          </p:cNvSpPr>
          <p:nvPr/>
        </p:nvSpPr>
        <p:spPr bwMode="auto">
          <a:xfrm>
            <a:off x="8237613" y="3433365"/>
            <a:ext cx="100013" cy="1000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33" name="Line 145"/>
          <p:cNvSpPr>
            <a:spLocks noChangeShapeType="1"/>
          </p:cNvSpPr>
          <p:nvPr/>
        </p:nvSpPr>
        <p:spPr bwMode="auto">
          <a:xfrm>
            <a:off x="8285237" y="3480989"/>
            <a:ext cx="838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2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24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124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2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12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2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2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2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12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9" dur="500"/>
                                        <p:tgtEl>
                                          <p:spTgt spid="124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500"/>
                                        <p:tgtEl>
                                          <p:spTgt spid="12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12421" grpId="0" animBg="1"/>
      <p:bldP spid="12422" grpId="0" animBg="1"/>
      <p:bldP spid="12423" grpId="0" animBg="1"/>
      <p:bldP spid="12423" grpId="1" animBg="1"/>
      <p:bldP spid="12424" grpId="0" animBg="1"/>
      <p:bldP spid="12426" grpId="0" animBg="1"/>
      <p:bldP spid="12426" grpId="1" animBg="1"/>
      <p:bldP spid="12427" grpId="0"/>
      <p:bldP spid="12428" grpId="0"/>
      <p:bldP spid="12429" grpId="0"/>
      <p:bldP spid="12430" grpId="0" animBg="1"/>
      <p:bldP spid="12431" grpId="0" animBg="1"/>
      <p:bldP spid="12432" grpId="0" animBg="1"/>
      <p:bldP spid="12432" grpId="1" animBg="1"/>
      <p:bldP spid="12433" grpId="0" animBg="1"/>
      <p:bldP spid="1243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en-US" dirty="0" smtClean="0"/>
              <a:t>                                </a:t>
            </a:r>
            <a:endParaRPr lang="en-US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sz="4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TẠM BIỆT CÁC EM!</a:t>
            </a:r>
            <a:endParaRPr lang="en-US" sz="40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3DF7-F5C3-474E-A7EC-B09A232382D6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09D8-DD07-414A-BCFC-4F178D4BCD0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1948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79&quot;/&gt;&lt;/object&gt;&lt;object type=&quot;3&quot; unique_id=&quot;10007&quot;&gt;&lt;property id=&quot;20148&quot; value=&quot;5&quot;/&gt;&lt;property id=&quot;20300&quot; value=&quot;Slide 5&quot;/&gt;&lt;property id=&quot;20307&quot; value=&quot;260&quot;/&gt;&lt;/object&gt;&lt;object type=&quot;3&quot; unique_id=&quot;10008&quot;&gt;&lt;property id=&quot;20148&quot; value=&quot;5&quot;/&gt;&lt;property id=&quot;20300&quot; value=&quot;Slide 6&quot;/&gt;&lt;property id=&quot;20307&quot; value=&quot;261&quot;/&gt;&lt;/object&gt;&lt;object type=&quot;3&quot; unique_id=&quot;10009&quot;&gt;&lt;property id=&quot;20148&quot; value=&quot;5&quot;/&gt;&lt;property id=&quot;20300&quot; value=&quot;Slide 7&quot;/&gt;&lt;property id=&quot;20307&quot; value=&quot;262&quot;/&gt;&lt;/object&gt;&lt;object type=&quot;3&quot; unique_id=&quot;10010&quot;&gt;&lt;property id=&quot;20148&quot; value=&quot;5&quot;/&gt;&lt;property id=&quot;20300&quot; value=&quot;Slide 8&quot;/&gt;&lt;property id=&quot;20307&quot; value=&quot;263&quot;/&gt;&lt;/object&gt;&lt;object type=&quot;3&quot; unique_id=&quot;10011&quot;&gt;&lt;property id=&quot;20148&quot; value=&quot;5&quot;/&gt;&lt;property id=&quot;20300&quot; value=&quot;Slide 9&quot;/&gt;&lt;property id=&quot;20307&quot; value=&quot;264&quot;/&gt;&lt;/object&gt;&lt;object type=&quot;3&quot; unique_id=&quot;10012&quot;&gt;&lt;property id=&quot;20148&quot; value=&quot;5&quot;/&gt;&lt;property id=&quot;20300&quot; value=&quot;Slide 10&quot;/&gt;&lt;property id=&quot;20307&quot; value=&quot;265&quot;/&gt;&lt;/object&gt;&lt;object type=&quot;3&quot; unique_id=&quot;10013&quot;&gt;&lt;property id=&quot;20148&quot; value=&quot;5&quot;/&gt;&lt;property id=&quot;20300&quot; value=&quot;Slide 11&quot;/&gt;&lt;property id=&quot;20307&quot; value=&quot;266&quot;/&gt;&lt;/object&gt;&lt;object type=&quot;3&quot; unique_id=&quot;10014&quot;&gt;&lt;property id=&quot;20148&quot; value=&quot;5&quot;/&gt;&lt;property id=&quot;20300&quot; value=&quot;Slide 12&quot;/&gt;&lt;property id=&quot;20307&quot; value=&quot;267&quot;/&gt;&lt;/object&gt;&lt;object type=&quot;3&quot; unique_id=&quot;10015&quot;&gt;&lt;property id=&quot;20148&quot; value=&quot;5&quot;/&gt;&lt;property id=&quot;20300&quot; value=&quot;Slide 13&quot;/&gt;&lt;property id=&quot;20307&quot; value=&quot;280&quot;/&gt;&lt;/object&gt;&lt;object type=&quot;3&quot; unique_id=&quot;10016&quot;&gt;&lt;property id=&quot;20148&quot; value=&quot;5&quot;/&gt;&lt;property id=&quot;20300&quot; value=&quot;Slide 14&quot;/&gt;&lt;property id=&quot;20307&quot; value=&quot;281&quot;/&gt;&lt;/object&gt;&lt;object type=&quot;3&quot; unique_id=&quot;10017&quot;&gt;&lt;property id=&quot;20148&quot; value=&quot;5&quot;/&gt;&lt;property id=&quot;20300&quot; value=&quot;Slide 15&quot;/&gt;&lt;property id=&quot;20307&quot; value=&quot;268&quot;/&gt;&lt;/object&gt;&lt;object type=&quot;3&quot; unique_id=&quot;10018&quot;&gt;&lt;property id=&quot;20148&quot; value=&quot;5&quot;/&gt;&lt;property id=&quot;20300&quot; value=&quot;Slide 16&quot;/&gt;&lt;property id=&quot;20307&quot; value=&quot;278&quot;/&gt;&lt;/object&gt;&lt;/object&gt;&lt;object type=&quot;8&quot; unique_id=&quot;1003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</TotalTime>
  <Words>314</Words>
  <Application>Microsoft Office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Chủ đề của Office</vt:lpstr>
      <vt:lpstr>Thứ năm ngày 18 tháng 1 năm 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Bản chiếu 1</dc:title>
  <dc:creator>AnhNho</dc:creator>
  <cp:lastModifiedBy>Admin</cp:lastModifiedBy>
  <cp:revision>34</cp:revision>
  <dcterms:created xsi:type="dcterms:W3CDTF">2016-12-28T13:11:09Z</dcterms:created>
  <dcterms:modified xsi:type="dcterms:W3CDTF">2024-01-16T13:22:02Z</dcterms:modified>
</cp:coreProperties>
</file>