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681D-1F49-46FA-A912-2178D53CD0F3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330C-86A0-4FE9-8C9F-C78F7444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2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681D-1F49-46FA-A912-2178D53CD0F3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330C-86A0-4FE9-8C9F-C78F7444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39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681D-1F49-46FA-A912-2178D53CD0F3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330C-86A0-4FE9-8C9F-C78F7444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74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681D-1F49-46FA-A912-2178D53CD0F3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330C-86A0-4FE9-8C9F-C78F7444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7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681D-1F49-46FA-A912-2178D53CD0F3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330C-86A0-4FE9-8C9F-C78F7444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3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681D-1F49-46FA-A912-2178D53CD0F3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330C-86A0-4FE9-8C9F-C78F7444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21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681D-1F49-46FA-A912-2178D53CD0F3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330C-86A0-4FE9-8C9F-C78F7444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1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681D-1F49-46FA-A912-2178D53CD0F3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330C-86A0-4FE9-8C9F-C78F7444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681D-1F49-46FA-A912-2178D53CD0F3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330C-86A0-4FE9-8C9F-C78F7444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3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681D-1F49-46FA-A912-2178D53CD0F3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330C-86A0-4FE9-8C9F-C78F7444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46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681D-1F49-46FA-A912-2178D53CD0F3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330C-86A0-4FE9-8C9F-C78F7444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6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7681D-1F49-46FA-A912-2178D53CD0F3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0330C-86A0-4FE9-8C9F-C78F74444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9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microsoft.com/office/2007/relationships/hdphoto" Target="../media/hdphoto2.wdp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5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emf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động tác khởi động tiết học, tạo hứng thú cho học s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2791" y="0"/>
            <a:ext cx="5626417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  <a:scene3d>
              <a:camera prst="perspective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4"/>
                </a:solidFill>
              </a:rPr>
              <a:t>LỚP HỌC VUI</a:t>
            </a:r>
            <a:endParaRPr lang="en-US" sz="6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22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00" y="3091133"/>
            <a:ext cx="11902032" cy="618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85" y="4111262"/>
            <a:ext cx="12037015" cy="13525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06915" y="199276"/>
            <a:ext cx="6865165" cy="2429827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64127" y="364651"/>
            <a:ext cx="747007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:</a:t>
            </a:r>
          </a:p>
          <a:p>
            <a:pPr algn="ctr"/>
            <a:r>
              <a:rPr lang="en-US" sz="6000" b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PHÓNG VIÊN NHÍ</a:t>
            </a:r>
          </a:p>
        </p:txBody>
      </p:sp>
      <p:pic>
        <p:nvPicPr>
          <p:cNvPr id="7" name="1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96190" cy="1012024"/>
          </a:xfrm>
          <a:prstGeom prst="rect">
            <a:avLst/>
          </a:prstGeom>
        </p:spPr>
      </p:pic>
      <p:pic>
        <p:nvPicPr>
          <p:cNvPr id="8" name="1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4169" y="60965"/>
            <a:ext cx="768163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28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[IM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2063749" y="609600"/>
            <a:ext cx="864779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vant" pitchFamily="34" charset="0"/>
              <a:cs typeface="Arial" charset="0"/>
            </a:endParaRPr>
          </a:p>
        </p:txBody>
      </p:sp>
      <p:pic>
        <p:nvPicPr>
          <p:cNvPr id="4" name="Picture 3" descr="KI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89" y="1657350"/>
            <a:ext cx="11051177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nh khoe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6666FF"/>
              </a:clrFrom>
              <a:clrTo>
                <a:srgbClr val="6666FF">
                  <a:alpha val="0"/>
                </a:srgbClr>
              </a:clrTo>
            </a:clrChange>
            <a:duotone>
              <a:prstClr val="black"/>
              <a:srgbClr val="0016E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606550" y="4084638"/>
            <a:ext cx="4260850" cy="1554163"/>
          </a:xfrm>
          <a:prstGeom prst="rect">
            <a:avLst/>
          </a:prstGeom>
          <a:noFill/>
        </p:spPr>
      </p:pic>
      <p:pic>
        <p:nvPicPr>
          <p:cNvPr id="6" name="Picture 8" descr="HANH PHUC"/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rgbClr val="0033CC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553200" y="3865564"/>
            <a:ext cx="3657600" cy="1773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116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44655" cy="223374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2804835" y="2487089"/>
            <a:ext cx="6874742" cy="2450671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402cd816">
            <a:extLst>
              <a:ext uri="{FF2B5EF4-FFF2-40B4-BE49-F238E27FC236}">
                <a16:creationId xmlns:a16="http://schemas.microsoft.com/office/drawing/2014/main" id="{5BC623B8-B372-4C90-B287-0404C430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470571" y="4095087"/>
            <a:ext cx="2721428" cy="272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348" y="4343401"/>
            <a:ext cx="2452437" cy="245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971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69" y="105591"/>
            <a:ext cx="6522857" cy="557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14" y="668381"/>
            <a:ext cx="12002718" cy="30153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551693"/>
            <a:ext cx="1633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181717"/>
                </a:solidFill>
                <a:latin typeface="Times New Roman" panose="02020603050405020304" pitchFamily="18" charset="0"/>
              </a:rPr>
              <a:t>Cái nón</a:t>
            </a:r>
            <a:endParaRPr lang="en-US" sz="3600"/>
          </a:p>
        </p:txBody>
      </p:sp>
      <p:sp>
        <p:nvSpPr>
          <p:cNvPr id="6" name="Rectangle 5"/>
          <p:cNvSpPr/>
          <p:nvPr/>
        </p:nvSpPr>
        <p:spPr>
          <a:xfrm>
            <a:off x="2092958" y="3591583"/>
            <a:ext cx="1300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 (dù)</a:t>
            </a:r>
            <a:endParaRPr lang="en-US" sz="3600"/>
          </a:p>
        </p:txBody>
      </p:sp>
      <p:sp>
        <p:nvSpPr>
          <p:cNvPr id="7" name="Rectangle 6"/>
          <p:cNvSpPr/>
          <p:nvPr/>
        </p:nvSpPr>
        <p:spPr>
          <a:xfrm>
            <a:off x="4153792" y="3669959"/>
            <a:ext cx="1903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3600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ũ, khăn</a:t>
            </a:r>
            <a:endParaRPr lang="en-US" sz="3600"/>
          </a:p>
        </p:txBody>
      </p:sp>
      <p:sp>
        <p:nvSpPr>
          <p:cNvPr id="8" name="Rectangle 7"/>
          <p:cNvSpPr/>
          <p:nvPr/>
        </p:nvSpPr>
        <p:spPr>
          <a:xfrm>
            <a:off x="6258707" y="3683725"/>
            <a:ext cx="15504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 mưa</a:t>
            </a:r>
            <a:endParaRPr lang="en-US" sz="3600"/>
          </a:p>
        </p:txBody>
      </p:sp>
      <p:sp>
        <p:nvSpPr>
          <p:cNvPr id="9" name="Rectangle 8"/>
          <p:cNvSpPr/>
          <p:nvPr/>
        </p:nvSpPr>
        <p:spPr>
          <a:xfrm>
            <a:off x="8138074" y="3683725"/>
            <a:ext cx="1890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quạt điện</a:t>
            </a:r>
            <a:endParaRPr lang="en-US" sz="3600"/>
          </a:p>
        </p:txBody>
      </p:sp>
      <p:sp>
        <p:nvSpPr>
          <p:cNvPr id="10" name="Rectangle 9"/>
          <p:cNvSpPr/>
          <p:nvPr/>
        </p:nvSpPr>
        <p:spPr>
          <a:xfrm>
            <a:off x="10135149" y="3669958"/>
            <a:ext cx="1890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quạt </a:t>
            </a:r>
            <a:r>
              <a:rPr lang="en-US" sz="36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endParaRPr lang="en-US" sz="3600"/>
          </a:p>
        </p:txBody>
      </p:sp>
      <p:pic>
        <p:nvPicPr>
          <p:cNvPr id="11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2994"/>
            <a:ext cx="12192000" cy="249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570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045027"/>
            <a:ext cx="12002718" cy="30153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9634" y="193767"/>
            <a:ext cx="11138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 1 </a:t>
            </a:r>
            <a:r>
              <a:rPr lang="en-US" sz="3600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đồ vật yêu thích và nói về đặc điểm, công dụng của chúng. </a:t>
            </a:r>
            <a:endParaRPr lang="en-US" sz="3600"/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2994"/>
            <a:ext cx="12192000" cy="249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16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242" y="-1"/>
            <a:ext cx="8126685" cy="50130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1256" y="5117517"/>
            <a:ext cx="119307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 </a:t>
            </a: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hình chóp được dùng để che mưa, che nắng; mũ được đan bằng len dùng để đội đầu vào mùa lạnh;…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384177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03" y="257720"/>
            <a:ext cx="12041696" cy="591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13" y="849085"/>
            <a:ext cx="11820985" cy="440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7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44655" cy="2233749"/>
          </a:xfrm>
          <a:prstGeom prst="rect">
            <a:avLst/>
          </a:prstGeom>
        </p:spPr>
      </p:pic>
      <p:pic>
        <p:nvPicPr>
          <p:cNvPr id="7" name="Picture 2" descr="http://i868.photobucket.com/albums/ab249/vivian563663/Frame/HA_91710Frame00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4011" y="1726478"/>
            <a:ext cx="6604928" cy="513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197235" y="3910540"/>
            <a:ext cx="31629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6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04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683" y="4797497"/>
            <a:ext cx="2112645" cy="202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4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1092"/>
            <a:ext cx="2047305" cy="197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35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811" y="0"/>
            <a:ext cx="6835985" cy="1763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61" y="2281101"/>
            <a:ext cx="11672616" cy="5927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6389" y="3370216"/>
            <a:ext cx="113503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3600" smtClean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ọc </a:t>
            </a:r>
            <a:r>
              <a:rPr lang="en-US" sz="36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số bài thơ như: </a:t>
            </a:r>
            <a:r>
              <a:rPr lang="en-US" sz="3600" i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 hợp xướng mùa hè </a:t>
            </a:r>
            <a:r>
              <a:rPr lang="en-US" sz="36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(Nguyễn Lãm Thắng);</a:t>
            </a:r>
            <a:r>
              <a:rPr lang="en-US" sz="3600" i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Mùa xuân, mùa hè </a:t>
            </a:r>
            <a:r>
              <a:rPr lang="en-US" sz="36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(Trần Đăng Khoa);</a:t>
            </a:r>
            <a:r>
              <a:rPr lang="en-US" sz="3600" i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Mùa thu đến </a:t>
            </a:r>
            <a:r>
              <a:rPr lang="en-US" sz="36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(Kim Chuông);</a:t>
            </a:r>
            <a:r>
              <a:rPr lang="en-US" sz="3600" i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Hoa cúc vàng </a:t>
            </a:r>
            <a:r>
              <a:rPr lang="en-US" sz="36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(Nguyễn Văn Chương);… 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50312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331899" y="-124665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356804" y="-1058929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22754" y="2032777"/>
            <a:ext cx="352299" cy="5802531"/>
          </a:xfrm>
          <a:prstGeom prst="rect">
            <a:avLst/>
          </a:prstGeom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3068618" y="2142309"/>
            <a:ext cx="6865165" cy="2429827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725830" y="2307684"/>
            <a:ext cx="747007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:</a:t>
            </a:r>
          </a:p>
          <a:p>
            <a:pPr algn="ctr"/>
            <a:r>
              <a:rPr lang="en-US" sz="6000" b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PHÓNG VIÊN NHÍ</a:t>
            </a:r>
          </a:p>
        </p:txBody>
      </p:sp>
    </p:spTree>
    <p:extLst>
      <p:ext uri="{BB962C8B-B14F-4D97-AF65-F5344CB8AC3E}">
        <p14:creationId xmlns:p14="http://schemas.microsoft.com/office/powerpoint/2010/main" val="345650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121</Words>
  <Application>Microsoft Office PowerPoint</Application>
  <PresentationFormat>Widescreen</PresentationFormat>
  <Paragraphs>16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2024-01-18T07:45:00Z</dcterms:created>
  <dcterms:modified xsi:type="dcterms:W3CDTF">2024-01-18T07:46:32Z</dcterms:modified>
</cp:coreProperties>
</file>