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91" r:id="rId3"/>
    <p:sldId id="267" r:id="rId4"/>
    <p:sldId id="298" r:id="rId5"/>
    <p:sldId id="272" r:id="rId6"/>
    <p:sldId id="283" r:id="rId7"/>
    <p:sldId id="284" r:id="rId8"/>
    <p:sldId id="285" r:id="rId9"/>
    <p:sldId id="286" r:id="rId10"/>
    <p:sldId id="287" r:id="rId11"/>
    <p:sldId id="292" r:id="rId12"/>
    <p:sldId id="293" r:id="rId13"/>
    <p:sldId id="294" r:id="rId14"/>
    <p:sldId id="297" r:id="rId15"/>
    <p:sldId id="280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7D5009-1897-4CA9-95B2-AA336A3854C1}">
          <p14:sldIdLst>
            <p14:sldId id="290"/>
            <p14:sldId id="291"/>
            <p14:sldId id="267"/>
            <p14:sldId id="298"/>
          </p14:sldIdLst>
        </p14:section>
        <p14:section name="Untitled Section" id="{0A7EFA4C-A4D8-4BDF-9112-7E3B6D59F39D}">
          <p14:sldIdLst>
            <p14:sldId id="272"/>
            <p14:sldId id="283"/>
            <p14:sldId id="284"/>
            <p14:sldId id="285"/>
            <p14:sldId id="286"/>
            <p14:sldId id="287"/>
            <p14:sldId id="292"/>
            <p14:sldId id="293"/>
            <p14:sldId id="294"/>
            <p14:sldId id="297"/>
            <p14:sldId id="280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CCA1C-9E04-4D62-825F-65A36E6695D2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BEC9-0DBA-49E9-AE3F-C706DD03A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9924-B4E6-4942-B778-4AF7496230CC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3D6C-4979-48B6-834D-9B3FB25EA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752600"/>
            <a:ext cx="6705600" cy="3687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34034"/>
            <a:ext cx="6400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3902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LUYỆN TẬP SÁNG TẠO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thẳng,nét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TGS64-PC\Desktop\122020709_502867743960055_14855870954864018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72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685800"/>
            <a:ext cx="900929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GS64-PC\Desktop\121692719_260841765350398_529328335779899268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410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752600"/>
            <a:ext cx="7162800" cy="3687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14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05000" y="990600"/>
            <a:ext cx="642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 SỐ SẢN PHẨM  BÀI VẼ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4" y="17907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16" y="1828800"/>
            <a:ext cx="357338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11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81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" y="12954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914400"/>
            <a:ext cx="7467600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HĐ4: PHÂN TÍCH – ĐÁNH GIÁ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1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14400" y="7620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</a:t>
            </a:r>
          </a:p>
          <a:p>
            <a:pPr algn="ctr">
              <a:defRPr/>
            </a:pPr>
            <a:r>
              <a:rPr lang="vi-VN" sz="60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GIỎI</a:t>
            </a:r>
            <a:endParaRPr lang="en-US" sz="60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4322"/>
            <a:ext cx="815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90221" y="1017657"/>
            <a:ext cx="424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66" y="1981200"/>
            <a:ext cx="33035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ungSacMauCuaBe-BeBaoNgoc-428805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D:\linh tinh\fjk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85800"/>
            <a:ext cx="7525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KHỞI ĐỘNG</a:t>
            </a:r>
          </a:p>
        </p:txBody>
      </p:sp>
      <p:pic>
        <p:nvPicPr>
          <p:cNvPr id="1027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200" y="5105400"/>
            <a:ext cx="2590800" cy="1943100"/>
          </a:xfrm>
          <a:prstGeom prst="rect">
            <a:avLst/>
          </a:prstGeom>
          <a:noFill/>
        </p:spPr>
      </p:pic>
      <p:pic>
        <p:nvPicPr>
          <p:cNvPr id="8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105400"/>
            <a:ext cx="2590800" cy="1943100"/>
          </a:xfrm>
          <a:prstGeom prst="rect">
            <a:avLst/>
          </a:prstGeom>
          <a:noFill/>
        </p:spPr>
      </p:pic>
      <p:pic>
        <p:nvPicPr>
          <p:cNvPr id="9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9149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914900"/>
            <a:ext cx="2590800" cy="1943100"/>
          </a:xfrm>
          <a:prstGeom prst="rect">
            <a:avLst/>
          </a:prstGeom>
          <a:noFill/>
        </p:spPr>
      </p:pic>
      <p:sp>
        <p:nvSpPr>
          <p:cNvPr id="12292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NhungSacMauCuaBe-BeBaoNgoc-42880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9400" y="3429000"/>
            <a:ext cx="1905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-76200"/>
            <a:ext cx="8991600" cy="368782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marL="0" lvl="0" indent="0" algn="ctr">
              <a:buNone/>
            </a:pP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6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SẮC MÀU EM YÊU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1"/>
            <a:ext cx="2562225" cy="237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33801"/>
            <a:ext cx="25336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2"/>
            <a:ext cx="2562224" cy="23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457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3687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0163" y="228600"/>
            <a:ext cx="3574473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" y="2209801"/>
            <a:ext cx="3276599" cy="426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GS64-PC\Desktop\Vườn-hoa-Đà-Lạt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800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09600"/>
            <a:ext cx="477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752600"/>
            <a:ext cx="6705600" cy="3687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rât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cam,……….</a:t>
            </a:r>
          </a:p>
        </p:txBody>
      </p:sp>
    </p:spTree>
    <p:extLst>
      <p:ext uri="{BB962C8B-B14F-4D97-AF65-F5344CB8AC3E}">
        <p14:creationId xmlns:p14="http://schemas.microsoft.com/office/powerpoint/2010/main" val="11655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" y="304801"/>
            <a:ext cx="3792682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KT-KN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2100" y="2590800"/>
            <a:ext cx="3792682" cy="3733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2" name="Picture 2" descr="RÃ©sultat de recherche d'images pour &quot;ba mÃ u cÆ¡ báº£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843" y="990600"/>
            <a:ext cx="4098438" cy="1752599"/>
          </a:xfrm>
          <a:prstGeom prst="rect">
            <a:avLst/>
          </a:prstGeom>
          <a:noFill/>
        </p:spPr>
      </p:pic>
      <p:pic>
        <p:nvPicPr>
          <p:cNvPr id="3078" name="Picture 6" descr="Thơ : Cầu V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43" y="3213100"/>
            <a:ext cx="39460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nh tinh\fj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838200"/>
            <a:ext cx="7239000" cy="4602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da cam,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6437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442</Words>
  <Application>Microsoft Office PowerPoint</Application>
  <PresentationFormat>On-screen Show (4:3)</PresentationFormat>
  <Paragraphs>48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WIN-PRO</cp:lastModifiedBy>
  <cp:revision>113</cp:revision>
  <dcterms:created xsi:type="dcterms:W3CDTF">2017-10-21T14:21:11Z</dcterms:created>
  <dcterms:modified xsi:type="dcterms:W3CDTF">2023-12-20T01:49:30Z</dcterms:modified>
</cp:coreProperties>
</file>