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ppt/media/audio6.wav" ContentType="audio/wav"/>
  <Override PartName="/ppt/media/audio7.wav" ContentType="audio/wav"/>
  <Override PartName="/ppt/media/audio10.wav" ContentType="audio/wav"/>
  <Override PartName="/ppt/media/audio1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5.wav" ContentType="audio/wav"/>
  <Override PartName="/ppt/media/audio7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1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BF95-DB5A-475A-801E-E03DD5D45722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5258-02C2-44AE-B742-A9D8B22A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7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7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audio" Target="../media/audio7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0.wav"/><Relationship Id="rId3" Type="http://schemas.openxmlformats.org/officeDocument/2006/relationships/audio" Target="../media/audio10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A81067-17E6-4B69-B3E6-59DD141A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BA0240-DDC1-437D-BB33-76CBD652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ở Giáo Dục Và Đào Tạo Vĩnh Phúc">
            <a:extLst>
              <a:ext uri="{FF2B5EF4-FFF2-40B4-BE49-F238E27FC236}">
                <a16:creationId xmlns:a16="http://schemas.microsoft.com/office/drawing/2014/main" id="{98587680-BBAB-4BAF-AA50-B3ABF919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55C2A1-8811-4EDE-BC8D-FB042F37C598}"/>
              </a:ext>
            </a:extLst>
          </p:cNvPr>
          <p:cNvSpPr txBox="1"/>
          <p:nvPr/>
        </p:nvSpPr>
        <p:spPr>
          <a:xfrm>
            <a:off x="1591883" y="485775"/>
            <a:ext cx="5572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4707C441-4EAA-4655-BE18-73F29F6A8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50" y="238125"/>
            <a:ext cx="3200400" cy="100012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EB092D-FA20-495D-B15B-52029A56C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38251"/>
            <a:ext cx="9144000" cy="454342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646DF51-A1AE-4D54-BFDB-B90D31D0C819}"/>
              </a:ext>
            </a:extLst>
          </p:cNvPr>
          <p:cNvSpPr/>
          <p:nvPr/>
        </p:nvSpPr>
        <p:spPr>
          <a:xfrm>
            <a:off x="2200275" y="3128962"/>
            <a:ext cx="476250" cy="50958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ED5A269-4D6E-4731-9594-12B6921A89E2}"/>
              </a:ext>
            </a:extLst>
          </p:cNvPr>
          <p:cNvSpPr/>
          <p:nvPr/>
        </p:nvSpPr>
        <p:spPr>
          <a:xfrm>
            <a:off x="2200275" y="2505075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A2D4F04-96EA-4621-BA88-0D42DC10B780}"/>
              </a:ext>
            </a:extLst>
          </p:cNvPr>
          <p:cNvSpPr/>
          <p:nvPr/>
        </p:nvSpPr>
        <p:spPr>
          <a:xfrm>
            <a:off x="5195887" y="3162300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F40E7F4-C891-4B69-9E6B-5DEE7AE9B279}"/>
              </a:ext>
            </a:extLst>
          </p:cNvPr>
          <p:cNvSpPr/>
          <p:nvPr/>
        </p:nvSpPr>
        <p:spPr>
          <a:xfrm>
            <a:off x="8191499" y="4552950"/>
            <a:ext cx="476250" cy="55721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D1CCE2C-6FC8-4CB7-80C5-ABEE3F3F513F}"/>
              </a:ext>
            </a:extLst>
          </p:cNvPr>
          <p:cNvSpPr/>
          <p:nvPr/>
        </p:nvSpPr>
        <p:spPr>
          <a:xfrm>
            <a:off x="5195887" y="2505075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884A2A6B-2DF9-4301-A665-E9E323384AC2}"/>
              </a:ext>
            </a:extLst>
          </p:cNvPr>
          <p:cNvSpPr/>
          <p:nvPr/>
        </p:nvSpPr>
        <p:spPr>
          <a:xfrm>
            <a:off x="8258175" y="2514600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9D907B30-C4D7-4713-B574-F3055CACBA79}"/>
              </a:ext>
            </a:extLst>
          </p:cNvPr>
          <p:cNvSpPr/>
          <p:nvPr/>
        </p:nvSpPr>
        <p:spPr>
          <a:xfrm>
            <a:off x="8258175" y="3162300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C70CA9-3D33-4468-B09B-F621639B5678}"/>
              </a:ext>
            </a:extLst>
          </p:cNvPr>
          <p:cNvSpPr/>
          <p:nvPr/>
        </p:nvSpPr>
        <p:spPr>
          <a:xfrm>
            <a:off x="2200275" y="5110160"/>
            <a:ext cx="438150" cy="50958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1325149-CE28-4AE0-B7F0-04D6C3926C78}"/>
              </a:ext>
            </a:extLst>
          </p:cNvPr>
          <p:cNvSpPr/>
          <p:nvPr/>
        </p:nvSpPr>
        <p:spPr>
          <a:xfrm>
            <a:off x="2200275" y="4552950"/>
            <a:ext cx="476250" cy="50958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48E875CF-7F3A-44D4-A2F2-1EBB2B79466B}"/>
              </a:ext>
            </a:extLst>
          </p:cNvPr>
          <p:cNvSpPr/>
          <p:nvPr/>
        </p:nvSpPr>
        <p:spPr>
          <a:xfrm>
            <a:off x="5176837" y="5124450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8B44348-C2E0-448B-B906-05F1792160F2}"/>
              </a:ext>
            </a:extLst>
          </p:cNvPr>
          <p:cNvSpPr/>
          <p:nvPr/>
        </p:nvSpPr>
        <p:spPr>
          <a:xfrm>
            <a:off x="5176837" y="4507706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834E7C8A-61A3-45FA-8C5E-82CCF9F05F48}"/>
              </a:ext>
            </a:extLst>
          </p:cNvPr>
          <p:cNvSpPr/>
          <p:nvPr/>
        </p:nvSpPr>
        <p:spPr>
          <a:xfrm>
            <a:off x="8191499" y="5191127"/>
            <a:ext cx="476250" cy="5334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06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2A1CB24-1187-4240-BBC7-F074B6369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702944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9410D5C-03BD-4538-B403-18E7A971F0B9}"/>
              </a:ext>
            </a:extLst>
          </p:cNvPr>
          <p:cNvSpPr/>
          <p:nvPr/>
        </p:nvSpPr>
        <p:spPr>
          <a:xfrm>
            <a:off x="1733551" y="4181475"/>
            <a:ext cx="666750" cy="552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AAAFC89-9A5D-4692-9ECE-59167EE6FB88}"/>
              </a:ext>
            </a:extLst>
          </p:cNvPr>
          <p:cNvSpPr/>
          <p:nvPr/>
        </p:nvSpPr>
        <p:spPr>
          <a:xfrm>
            <a:off x="1733551" y="4914900"/>
            <a:ext cx="666750" cy="5381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08DBC3E-F290-48A0-84E5-CC09803A6F99}"/>
              </a:ext>
            </a:extLst>
          </p:cNvPr>
          <p:cNvSpPr/>
          <p:nvPr/>
        </p:nvSpPr>
        <p:spPr>
          <a:xfrm>
            <a:off x="1733551" y="5629275"/>
            <a:ext cx="666750" cy="5381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41720F-CD38-440C-8905-30601EE367A5}"/>
              </a:ext>
            </a:extLst>
          </p:cNvPr>
          <p:cNvSpPr/>
          <p:nvPr/>
        </p:nvSpPr>
        <p:spPr>
          <a:xfrm>
            <a:off x="1733551" y="6281737"/>
            <a:ext cx="666750" cy="5476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7B0EC0E-AADB-4BFA-9137-A1A1170F8FEB}"/>
              </a:ext>
            </a:extLst>
          </p:cNvPr>
          <p:cNvSpPr/>
          <p:nvPr/>
        </p:nvSpPr>
        <p:spPr>
          <a:xfrm>
            <a:off x="8486776" y="4276725"/>
            <a:ext cx="523874" cy="552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AE7B4E5-FF9E-48C3-94F9-FFD3C462CD4F}"/>
              </a:ext>
            </a:extLst>
          </p:cNvPr>
          <p:cNvSpPr/>
          <p:nvPr/>
        </p:nvSpPr>
        <p:spPr>
          <a:xfrm>
            <a:off x="8486776" y="4972050"/>
            <a:ext cx="523874" cy="552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DD00373-3C86-4EBE-AD11-2792B98CE780}"/>
              </a:ext>
            </a:extLst>
          </p:cNvPr>
          <p:cNvSpPr/>
          <p:nvPr/>
        </p:nvSpPr>
        <p:spPr>
          <a:xfrm>
            <a:off x="8486776" y="5648325"/>
            <a:ext cx="523874" cy="552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BF35499-26EB-4F55-82C6-E180BFDBE7C4}"/>
              </a:ext>
            </a:extLst>
          </p:cNvPr>
          <p:cNvSpPr/>
          <p:nvPr/>
        </p:nvSpPr>
        <p:spPr>
          <a:xfrm>
            <a:off x="8486776" y="6310312"/>
            <a:ext cx="523874" cy="5524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14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82D65AF-DCBD-4532-B465-12395EF25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776156" cy="6753225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BC021F5-0E5C-4398-9391-73A29CEECBF0}"/>
              </a:ext>
            </a:extLst>
          </p:cNvPr>
          <p:cNvSpPr/>
          <p:nvPr/>
        </p:nvSpPr>
        <p:spPr>
          <a:xfrm>
            <a:off x="2705100" y="2295521"/>
            <a:ext cx="981075" cy="5238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3022472-F061-4B6D-94A2-EBE4C6E9BE65}"/>
              </a:ext>
            </a:extLst>
          </p:cNvPr>
          <p:cNvSpPr/>
          <p:nvPr/>
        </p:nvSpPr>
        <p:spPr>
          <a:xfrm>
            <a:off x="3714750" y="2295521"/>
            <a:ext cx="981075" cy="5238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4EB9E81-FEDF-4B60-B917-0C11A28187D3}"/>
              </a:ext>
            </a:extLst>
          </p:cNvPr>
          <p:cNvSpPr/>
          <p:nvPr/>
        </p:nvSpPr>
        <p:spPr>
          <a:xfrm>
            <a:off x="4724400" y="2285991"/>
            <a:ext cx="981075" cy="5238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62C4B6-6732-4B59-A7CC-C3FAD01CDC47}"/>
              </a:ext>
            </a:extLst>
          </p:cNvPr>
          <p:cNvSpPr/>
          <p:nvPr/>
        </p:nvSpPr>
        <p:spPr>
          <a:xfrm>
            <a:off x="7728406" y="2219324"/>
            <a:ext cx="981075" cy="5238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2446B2EF-4720-4C0D-8312-6CC4C4C04C25}"/>
              </a:ext>
            </a:extLst>
          </p:cNvPr>
          <p:cNvSpPr/>
          <p:nvPr/>
        </p:nvSpPr>
        <p:spPr>
          <a:xfrm>
            <a:off x="6750278" y="2219323"/>
            <a:ext cx="981075" cy="5238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02993F5-6416-4AC6-808D-5500474FB3DC}"/>
              </a:ext>
            </a:extLst>
          </p:cNvPr>
          <p:cNvSpPr/>
          <p:nvPr/>
        </p:nvSpPr>
        <p:spPr>
          <a:xfrm>
            <a:off x="2095500" y="4972050"/>
            <a:ext cx="800100" cy="523875"/>
          </a:xfrm>
          <a:prstGeom prst="rect">
            <a:avLst/>
          </a:prstGeom>
          <a:ln w="28575">
            <a:solidFill>
              <a:srgbClr val="D476B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AF7021E8-57D4-49B8-83C8-C1BC310C8F40}"/>
              </a:ext>
            </a:extLst>
          </p:cNvPr>
          <p:cNvSpPr/>
          <p:nvPr/>
        </p:nvSpPr>
        <p:spPr>
          <a:xfrm>
            <a:off x="1295400" y="5495925"/>
            <a:ext cx="800100" cy="523875"/>
          </a:xfrm>
          <a:prstGeom prst="rect">
            <a:avLst/>
          </a:prstGeom>
          <a:ln w="28575">
            <a:solidFill>
              <a:srgbClr val="D476B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DD35C66-AC4F-4E0C-86A8-4F4E5DDE7B51}"/>
              </a:ext>
            </a:extLst>
          </p:cNvPr>
          <p:cNvSpPr/>
          <p:nvPr/>
        </p:nvSpPr>
        <p:spPr>
          <a:xfrm>
            <a:off x="2095500" y="6019800"/>
            <a:ext cx="800100" cy="523875"/>
          </a:xfrm>
          <a:prstGeom prst="rect">
            <a:avLst/>
          </a:prstGeom>
          <a:ln w="28575">
            <a:solidFill>
              <a:srgbClr val="D476B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8ADE2198-8406-4A6A-875D-056BAFB7BDDE}"/>
              </a:ext>
            </a:extLst>
          </p:cNvPr>
          <p:cNvSpPr/>
          <p:nvPr/>
        </p:nvSpPr>
        <p:spPr>
          <a:xfrm>
            <a:off x="3924300" y="6019799"/>
            <a:ext cx="800100" cy="52387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271A1BB3-BC40-4097-BCDD-9C91891DF595}"/>
              </a:ext>
            </a:extLst>
          </p:cNvPr>
          <p:cNvSpPr/>
          <p:nvPr/>
        </p:nvSpPr>
        <p:spPr>
          <a:xfrm>
            <a:off x="4752975" y="4972049"/>
            <a:ext cx="800100" cy="52387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3297A119-3BA9-4977-9718-ECAA6B2EEF56}"/>
              </a:ext>
            </a:extLst>
          </p:cNvPr>
          <p:cNvSpPr/>
          <p:nvPr/>
        </p:nvSpPr>
        <p:spPr>
          <a:xfrm>
            <a:off x="3924300" y="5495924"/>
            <a:ext cx="800100" cy="52387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8B1BA473-F56F-4CF4-BC92-1977FCFC0A12}"/>
              </a:ext>
            </a:extLst>
          </p:cNvPr>
          <p:cNvSpPr/>
          <p:nvPr/>
        </p:nvSpPr>
        <p:spPr>
          <a:xfrm>
            <a:off x="6580643" y="4886322"/>
            <a:ext cx="790575" cy="5238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63C7B50-73A5-4ADA-BB8C-DD5ACD9FBCAC}"/>
              </a:ext>
            </a:extLst>
          </p:cNvPr>
          <p:cNvSpPr/>
          <p:nvPr/>
        </p:nvSpPr>
        <p:spPr>
          <a:xfrm>
            <a:off x="7428368" y="5495923"/>
            <a:ext cx="790575" cy="5238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CDFE88E7-D4BF-455F-BFE5-5236E760E9B1}"/>
              </a:ext>
            </a:extLst>
          </p:cNvPr>
          <p:cNvSpPr/>
          <p:nvPr/>
        </p:nvSpPr>
        <p:spPr>
          <a:xfrm>
            <a:off x="6590168" y="6043611"/>
            <a:ext cx="790575" cy="5238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97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192F968-F363-4674-974D-F9318DC0A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6675" y="0"/>
            <a:ext cx="9144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3A793AE-BD6E-48DD-A552-A2A0B5D2D8FC}"/>
              </a:ext>
            </a:extLst>
          </p:cNvPr>
          <p:cNvSpPr/>
          <p:nvPr/>
        </p:nvSpPr>
        <p:spPr>
          <a:xfrm>
            <a:off x="3276600" y="1828798"/>
            <a:ext cx="714375" cy="790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68956F8-603E-4A97-B9B6-58528E3FBF96}"/>
              </a:ext>
            </a:extLst>
          </p:cNvPr>
          <p:cNvSpPr/>
          <p:nvPr/>
        </p:nvSpPr>
        <p:spPr>
          <a:xfrm>
            <a:off x="5253037" y="1828798"/>
            <a:ext cx="714375" cy="790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1917680-D4B5-4CEC-A2F7-C129BE5700D4}"/>
              </a:ext>
            </a:extLst>
          </p:cNvPr>
          <p:cNvSpPr/>
          <p:nvPr/>
        </p:nvSpPr>
        <p:spPr>
          <a:xfrm>
            <a:off x="7229474" y="1828799"/>
            <a:ext cx="838200" cy="790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696DDF7-6217-46BD-8CEC-35F3EDFFB68E}"/>
              </a:ext>
            </a:extLst>
          </p:cNvPr>
          <p:cNvSpPr/>
          <p:nvPr/>
        </p:nvSpPr>
        <p:spPr>
          <a:xfrm>
            <a:off x="4974428" y="5362575"/>
            <a:ext cx="569122" cy="64769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8AC9540-FFAC-4784-B8D4-68D70699A2C8}"/>
              </a:ext>
            </a:extLst>
          </p:cNvPr>
          <p:cNvSpPr/>
          <p:nvPr/>
        </p:nvSpPr>
        <p:spPr>
          <a:xfrm>
            <a:off x="4667250" y="4672013"/>
            <a:ext cx="585787" cy="64769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F6A1488-41E2-4B71-A117-181A0ABC4DC4}"/>
              </a:ext>
            </a:extLst>
          </p:cNvPr>
          <p:cNvSpPr/>
          <p:nvPr/>
        </p:nvSpPr>
        <p:spPr>
          <a:xfrm>
            <a:off x="4286249" y="3981451"/>
            <a:ext cx="771525" cy="64769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960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47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AvantGarde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HP</dc:creator>
  <cp:lastModifiedBy>THIEN KIM AN</cp:lastModifiedBy>
  <cp:revision>15</cp:revision>
  <dcterms:created xsi:type="dcterms:W3CDTF">2021-12-09T01:39:02Z</dcterms:created>
  <dcterms:modified xsi:type="dcterms:W3CDTF">2023-12-07T00:50:07Z</dcterms:modified>
</cp:coreProperties>
</file>