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576" r:id="rId2"/>
    <p:sldId id="306" r:id="rId3"/>
    <p:sldId id="577" r:id="rId4"/>
    <p:sldId id="578" r:id="rId5"/>
    <p:sldId id="268" r:id="rId6"/>
    <p:sldId id="269" r:id="rId7"/>
    <p:sldId id="270" r:id="rId8"/>
    <p:sldId id="271" r:id="rId9"/>
    <p:sldId id="294" r:id="rId10"/>
    <p:sldId id="298" r:id="rId11"/>
    <p:sldId id="299" r:id="rId12"/>
    <p:sldId id="300" r:id="rId13"/>
    <p:sldId id="297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30p phân vai kể lại toàn bộ câu chuyện</a:t>
            </a:r>
            <a:endParaRPr dirty="0"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24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43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7p</a:t>
            </a:r>
            <a:endParaRPr dirty="0"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13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15p</a:t>
            </a:r>
            <a:endParaRPr dirty="0"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15p kể chuyện</a:t>
            </a:r>
            <a:endParaRPr dirty="0"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22p- phân tích từng tranh</a:t>
            </a:r>
            <a:endParaRPr dirty="0"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Kể nối tiếp từng tranh</a:t>
            </a:r>
            <a:endParaRPr dirty="0"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3609"/>
            <a:ext cx="9144000" cy="5139891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2929393" y="0"/>
            <a:ext cx="6009875" cy="304085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133" tIns="32066" rIns="64133" bIns="32066" numCol="1" anchor="t" anchorCtr="0" compatLnSpc="1"/>
          <a:lstStyle/>
          <a:p>
            <a:pPr defTabSz="641366">
              <a:buClrTx/>
              <a:defRPr/>
            </a:pPr>
            <a:endParaRPr lang="zh-CN" altLang="en-US" sz="1263" kern="1200">
              <a:solidFill>
                <a:prstClr val="black"/>
              </a:solidFill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6445" y="10407"/>
            <a:ext cx="7661483" cy="17636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965243" y="155591"/>
            <a:ext cx="1021739" cy="924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7930287" y="3806137"/>
            <a:ext cx="1264892" cy="1216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3916354" y="3410737"/>
            <a:ext cx="801287" cy="811887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9" y="3957490"/>
            <a:ext cx="1711382" cy="1210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-330013" y="1647253"/>
            <a:ext cx="9990667" cy="173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73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556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TIẾNG VIỆT</a:t>
            </a:r>
          </a:p>
          <a:p>
            <a:pPr algn="ctr" defTabSz="6773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556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2. Đôi tai xấu xí</a:t>
            </a:r>
          </a:p>
          <a:p>
            <a:pPr algn="ctr" defTabSz="6773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3556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8E183-4A3D-7888-FB95-706CD7ED2203}"/>
              </a:ext>
            </a:extLst>
          </p:cNvPr>
          <p:cNvSpPr txBox="1"/>
          <p:nvPr/>
        </p:nvSpPr>
        <p:spPr>
          <a:xfrm>
            <a:off x="2709334" y="4677606"/>
            <a:ext cx="3962723" cy="468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754645">
              <a:buClrTx/>
              <a:defRPr/>
            </a:pPr>
            <a:r>
              <a:rPr lang="en-US" sz="2444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444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44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2444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LÊ THỊ LỆ CHI  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6" name="Google Shape;466;p16"/>
          <p:cNvSpPr/>
          <p:nvPr/>
        </p:nvSpPr>
        <p:spPr>
          <a:xfrm>
            <a:off x="0" y="0"/>
            <a:ext cx="8904826" cy="584735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Quan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kể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35"/>
            <a:ext cx="9144000" cy="455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387093" y="-79688"/>
            <a:ext cx="2947224" cy="1801878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Đôi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 tai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xấu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xí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Thỏ có đôi tai dài và to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ị bạn bè chê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thỏ buồn lắm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ố động viên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“R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ồi con sẽ thấy ta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mình rất đẹp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ột lần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thỏ và các bạn đi chơi xa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quên khuấy đường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A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 cũng hoảng sợ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chợt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 ta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i: 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Suỵt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ó tiếng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ố tớ 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.” 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ả nhóm đi theo hướng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ó tiếng 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ất cả về 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tới 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ác bạn t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ấm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khen tai thỏ thật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ừ đó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không còn buồn vì đôi ta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01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393244" y="639926"/>
            <a:ext cx="9143999" cy="64694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Vì sao thỏ buồn?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" name="Google Shape;240;p6">
            <a:extLst>
              <a:ext uri="{FF2B5EF4-FFF2-40B4-BE49-F238E27FC236}">
                <a16:creationId xmlns:a16="http://schemas.microsoft.com/office/drawing/2014/main" id="{1B81C061-D69F-A515-CB9B-FD2952DE6602}"/>
              </a:ext>
            </a:extLst>
          </p:cNvPr>
          <p:cNvSpPr/>
          <p:nvPr/>
        </p:nvSpPr>
        <p:spPr>
          <a:xfrm>
            <a:off x="445042" y="1533803"/>
            <a:ext cx="9143999" cy="11917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Chuyện gì xảy ra trong lần thỏ và các bạn đi chơi xa?</a:t>
            </a:r>
          </a:p>
        </p:txBody>
      </p:sp>
      <p:sp>
        <p:nvSpPr>
          <p:cNvPr id="5" name="Google Shape;240;p6">
            <a:extLst>
              <a:ext uri="{FF2B5EF4-FFF2-40B4-BE49-F238E27FC236}">
                <a16:creationId xmlns:a16="http://schemas.microsoft.com/office/drawing/2014/main" id="{D3F6CAD8-079D-A997-06C4-E21C8AC2B1F5}"/>
              </a:ext>
            </a:extLst>
          </p:cNvPr>
          <p:cNvSpPr/>
          <p:nvPr/>
        </p:nvSpPr>
        <p:spPr>
          <a:xfrm>
            <a:off x="502355" y="2972510"/>
            <a:ext cx="9143999" cy="64694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Nhờ đâu mà cả nhóm tìm được đường về nhà?</a:t>
            </a:r>
          </a:p>
        </p:txBody>
      </p:sp>
    </p:spTree>
    <p:extLst>
      <p:ext uri="{BB962C8B-B14F-4D97-AF65-F5344CB8AC3E}">
        <p14:creationId xmlns:p14="http://schemas.microsoft.com/office/powerpoint/2010/main" val="36780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9143999" cy="11917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vi-VN" sz="3200" u="sng" dirty="0"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 Việt</a:t>
            </a:r>
            <a:r>
              <a:rPr lang="vi-VN" sz="3200" dirty="0"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 tai xấu xí (</a:t>
            </a:r>
            <a:r>
              <a:rPr kumimoji="0" lang="vi-VN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tiết 3 )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58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41860" y="1339171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0" y="115116"/>
            <a:ext cx="85056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5.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62018" y="1452529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chạy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mèo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chuột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511761" y="2528120"/>
            <a:ext cx="1723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......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27399" y="1438836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dỏng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04325" y="1452528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thính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516623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dỏng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   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608179" y="-4373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Quan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0" y="0"/>
            <a:ext cx="90270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Quan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kể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35"/>
            <a:ext cx="9144000" cy="45587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301</Words>
  <Application>Microsoft Office PowerPoint</Application>
  <PresentationFormat>On-screen Show (16:9)</PresentationFormat>
  <Paragraphs>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Le Chi</cp:lastModifiedBy>
  <cp:revision>67</cp:revision>
  <dcterms:created xsi:type="dcterms:W3CDTF">2020-08-13T09:19:00Z</dcterms:created>
  <dcterms:modified xsi:type="dcterms:W3CDTF">2024-01-21T03:00:21Z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