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2" r:id="rId2"/>
    <p:sldMasterId id="2147483675" r:id="rId3"/>
  </p:sldMasterIdLst>
  <p:notesMasterIdLst>
    <p:notesMasterId r:id="rId18"/>
  </p:notesMasterIdLst>
  <p:sldIdLst>
    <p:sldId id="576" r:id="rId4"/>
    <p:sldId id="496" r:id="rId5"/>
    <p:sldId id="272" r:id="rId6"/>
    <p:sldId id="273" r:id="rId7"/>
    <p:sldId id="274" r:id="rId8"/>
    <p:sldId id="577" r:id="rId9"/>
    <p:sldId id="579" r:id="rId10"/>
    <p:sldId id="275" r:id="rId11"/>
    <p:sldId id="276" r:id="rId12"/>
    <p:sldId id="309" r:id="rId13"/>
    <p:sldId id="578" r:id="rId14"/>
    <p:sldId id="277" r:id="rId15"/>
    <p:sldId id="278" r:id="rId16"/>
    <p:sldId id="27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78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28p</a:t>
            </a:r>
            <a:endParaRPr dirty="0"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702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3p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983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10p</a:t>
            </a:r>
            <a:endParaRPr dirty="0"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15p</a:t>
            </a:r>
            <a:endParaRPr dirty="0"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20p</a:t>
            </a:r>
            <a:endParaRPr dirty="0"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035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23p</a:t>
            </a:r>
            <a:endParaRPr dirty="0"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38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028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8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51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9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8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2229-2A27-4F93-8341-911BE44E1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6E93C-45E0-44F6-9EA3-C8EC6B9BF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8A6A0-83AD-4EB8-A3CE-9F94EF2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AF579-BBA9-4641-BF53-3A03815D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62C0-07EF-4D03-B8CB-2A156C81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3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FE09-D5CA-4F5D-93D9-583C8062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72B6-FCB2-4A90-8562-8AB04B06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58FFC-7E23-4708-9B13-3F1969DC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90A5-6A84-4F9F-8063-A2DA6650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BDFB-A9EA-4BCF-908F-C9BF3B47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64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ADCC-ACBA-4443-AB2F-C2817D70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FD824-7B97-4240-BA35-167895DD7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2B1F4-E332-445D-A43F-9AD77633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600B5-2A77-45FF-B1A4-F313E4F3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065B-C4FA-4A0F-A1DB-8BC64651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6E7F-D95E-4794-A485-F07F448E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006E9-AD11-48F6-AA30-2AD01E0B1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83AB1-0017-4590-B19A-A4D0AEB3F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C7B16-F524-4CCF-A59F-35565020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4CD96-14C3-40CE-B05D-10C7224E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2D93B-A76D-4C3F-A8D5-E9840F71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EACD-8414-4FF2-9C92-1A9D66A5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E7DC-89C9-46B4-A2BA-4AC8CD07E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63F96-80F0-4E67-B410-8CE1BF599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4B6C6-2CFF-4B5C-AEEF-5B6ED09E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5FBC5-7260-4DF1-A116-43A707B61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09244-2D26-40A4-8415-10B31B7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68CD2-868D-45AA-9865-D3FC7123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7807-7690-40BB-8481-67CDAD72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2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8488-2135-48D2-8406-1560A33C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B7F1B-51F4-4B12-8BB6-D9832011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9E050-BC4A-4B16-B57B-2D7AB7CD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4C18C-191E-4D0B-897D-D3AE2AAA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54C9E-22B5-4477-8FD9-EA4BE407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3A5E0-4F58-45AD-9030-818128FA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F0548-971C-4C0F-A42E-E75FA5D0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5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D5AC-B996-4564-8363-7A9821BD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9412-24EE-440B-8687-F692EF5D3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753EF-43C3-4406-95B8-04B614DF4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FAA04-DFAC-4C41-8156-72D7FBA8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A3D8-B396-43E5-A667-06EF734A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5412B-CEB9-43AB-8E52-C70BA6B6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9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F58A-97DE-4615-9A0B-934BB307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A2CC0-B0D1-4D8E-A156-1572DB0D4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EE0B3-C81D-4B4A-A1AC-B60ACEF9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B3EE7-19FF-48FC-85DF-330934D2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999FB-DE79-4924-9B00-DE757BDA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9C356-4D64-45A4-B594-2E29D71B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41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5024-59CE-4B99-B1DD-950E6F0F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18C2C-0F14-40C4-8D53-A5FCC3924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51F2-FEFC-45E4-8E21-56EB3361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14DEC-903A-46A4-9CA9-C3F40703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E2F9F-ECA3-43BC-852F-3D756BC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5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E6A571-9021-44D4-BA05-E177DCE25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98139-C346-4BF5-B089-93B0130F3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29CDC-4868-4D78-9125-FD6EC350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B4936-7CA7-44DB-B442-97E607DC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28652-8429-4F9A-B668-794897EA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8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8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8BEB7-14E9-4426-8272-157FE75C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8063B-3EE7-4091-B21C-307AACF18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6BE8A-C8A6-4E37-AC08-C2A735B0D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5386A-548D-4CA2-A948-D2E15428664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4508E-E26A-482D-A800-D183A013D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AB3E-E8FA-42A3-9E26-9DD0DCED4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1BE2-C721-4713-BF23-267C0D51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3609"/>
            <a:ext cx="9144000" cy="5139891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2929393" y="0"/>
            <a:ext cx="6009875" cy="3040855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133" tIns="32066" rIns="64133" bIns="32066" numCol="1" anchor="t" anchorCtr="0" compatLnSpc="1"/>
          <a:lstStyle/>
          <a:p>
            <a:pPr marL="0" marR="0" lvl="0" indent="0" algn="l" defTabSz="641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zh-CN" altLang="en-US" sz="12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6445" y="10407"/>
            <a:ext cx="7661483" cy="17636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965243" y="155591"/>
            <a:ext cx="1021739" cy="924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7930287" y="3806137"/>
            <a:ext cx="1264892" cy="12164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3916354" y="3410737"/>
            <a:ext cx="801287" cy="811887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9" y="3957490"/>
            <a:ext cx="1711382" cy="1210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1D4C3-FDD4-4B5C-BBED-CD5EC9CAC024}"/>
              </a:ext>
            </a:extLst>
          </p:cNvPr>
          <p:cNvSpPr txBox="1"/>
          <p:nvPr/>
        </p:nvSpPr>
        <p:spPr>
          <a:xfrm>
            <a:off x="-330013" y="1647253"/>
            <a:ext cx="9990667" cy="1733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77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vi-VN" sz="35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MÔN TIẾNG VIỆT</a:t>
            </a:r>
          </a:p>
          <a:p>
            <a:pPr marL="0" marR="0" lvl="0" indent="0" algn="ctr" defTabSz="677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vi-VN" sz="35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 panose="020B0604020202020204"/>
              </a:rPr>
              <a:t>Bài 2. Đôi tai xấu xí</a:t>
            </a:r>
          </a:p>
          <a:p>
            <a:pPr marL="0" marR="0" lvl="0" indent="0" algn="ctr" defTabSz="677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vi-VN" sz="355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8E183-4A3D-7888-FB95-706CD7ED2203}"/>
              </a:ext>
            </a:extLst>
          </p:cNvPr>
          <p:cNvSpPr txBox="1"/>
          <p:nvPr/>
        </p:nvSpPr>
        <p:spPr>
          <a:xfrm>
            <a:off x="2709334" y="4677606"/>
            <a:ext cx="3962723" cy="468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754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en-US" sz="24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kumimoji="0" lang="en-US" sz="24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4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kumimoji="0" lang="en-US" sz="24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: LÊ THỊ LỆ CHI  </a:t>
            </a:r>
          </a:p>
        </p:txBody>
      </p:sp>
    </p:spTree>
    <p:extLst>
      <p:ext uri="{BB962C8B-B14F-4D97-AF65-F5344CB8AC3E}">
        <p14:creationId xmlns:p14="http://schemas.microsoft.com/office/powerpoint/2010/main" val="1688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Đôi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 tai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xấu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1442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xí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Thỏ có đôi tai dài và to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B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ị bạn bè chê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thỏ buồn lắm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ố động viên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 “R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ồi con sẽ thấy ta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mình rất đẹp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M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ột lần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thỏ và các bạn đi chơi xa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quên khuấy đường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A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 cũng hoảng sợ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chợt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dỏ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 ta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i: 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Suỵt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ó tiếng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ố tớ gọi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.” 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ả nhóm đi theo hướng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ó tiếng gọi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ất cả về được 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ác bạn t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ấm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khen tai thỏ thật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uy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ừ đó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ỏ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không còn buồn vì đôi ta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nữa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4903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-26582" y="91328"/>
            <a:ext cx="9197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8.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ngoài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chứa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uyt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it,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uyêt, iêt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152770" y="1615868"/>
            <a:ext cx="8991230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uyt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 suỵt, suýt, xe buýt, huýt sáo,...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152770" y="2419711"/>
            <a:ext cx="5836356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it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 quả mít, xa tít,...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175052" y="3237043"/>
            <a:ext cx="8793894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uyêt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 tuyệt, tuyết, quyết định,...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175052" y="4054375"/>
            <a:ext cx="6712999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iêt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 viết bài, miệt mài,... 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262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Vẽ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9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152052" y="63849"/>
            <a:ext cx="89919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250729" y="4544496"/>
            <a:ext cx="205827" cy="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027"/>
            <a:ext cx="9144000" cy="40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69735" y="1"/>
            <a:ext cx="3370540" cy="2109010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71" name="Google Shape;671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9">
            <a:extLst>
              <a:ext uri="{FF2B5EF4-FFF2-40B4-BE49-F238E27FC236}">
                <a16:creationId xmlns:a16="http://schemas.microsoft.com/office/drawing/2014/main" id="{01582142-11CA-4268-97CA-7D5FD1D75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3957" y="202397"/>
            <a:ext cx="5671559" cy="8000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8"/>
              </a:avLst>
            </a:prstTxWarp>
          </a:bodyPr>
          <a:lstStyle/>
          <a:p>
            <a:pPr algn="ctr" defTabSz="685800">
              <a:buClrTx/>
            </a:pPr>
            <a:r>
              <a:rPr lang="en-US" sz="27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/>
                <a:ea typeface="+mn-ea"/>
                <a:cs typeface="Times New Roman" panose="02020603050405020304" pitchFamily="18" charset="0"/>
              </a:rPr>
              <a:t>động</a:t>
            </a:r>
            <a:endParaRPr lang="vi-VN" sz="27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F708B1-F134-4530-B5B8-B8DAB66DD6C0}"/>
              </a:ext>
            </a:extLst>
          </p:cNvPr>
          <p:cNvSpPr/>
          <p:nvPr/>
        </p:nvSpPr>
        <p:spPr>
          <a:xfrm>
            <a:off x="7094220" y="1168102"/>
            <a:ext cx="1230625" cy="549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6" descr="POINSET2">
            <a:extLst>
              <a:ext uri="{FF2B5EF4-FFF2-40B4-BE49-F238E27FC236}">
                <a16:creationId xmlns:a16="http://schemas.microsoft.com/office/drawing/2014/main" id="{D996D5D7-30BB-4B7B-86CB-0D969262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6839" y="3972856"/>
            <a:ext cx="1327161" cy="117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>
            <a:extLst>
              <a:ext uri="{FF2B5EF4-FFF2-40B4-BE49-F238E27FC236}">
                <a16:creationId xmlns:a16="http://schemas.microsoft.com/office/drawing/2014/main" id="{7D8605B4-6241-4C6B-B743-677C02F6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14087"/>
            <a:ext cx="1002556" cy="99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>
            <a:extLst>
              <a:ext uri="{FF2B5EF4-FFF2-40B4-BE49-F238E27FC236}">
                <a16:creationId xmlns:a16="http://schemas.microsoft.com/office/drawing/2014/main" id="{85F170E7-3479-4637-99DE-A15F822B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30" y="3912291"/>
            <a:ext cx="1156557" cy="127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>
            <a:extLst>
              <a:ext uri="{FF2B5EF4-FFF2-40B4-BE49-F238E27FC236}">
                <a16:creationId xmlns:a16="http://schemas.microsoft.com/office/drawing/2014/main" id="{4D0146A6-F670-49D0-AFC6-D3E7FC65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7466" y="-67253"/>
            <a:ext cx="1006015" cy="114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F0B81DD-937A-405A-9CCD-40374741F408}"/>
              </a:ext>
            </a:extLst>
          </p:cNvPr>
          <p:cNvSpPr/>
          <p:nvPr/>
        </p:nvSpPr>
        <p:spPr>
          <a:xfrm>
            <a:off x="213064" y="752383"/>
            <a:ext cx="1811045" cy="10537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A27D4B-F302-4BE3-A62E-46F08D061FE6}"/>
              </a:ext>
            </a:extLst>
          </p:cNvPr>
          <p:cNvSpPr/>
          <p:nvPr/>
        </p:nvSpPr>
        <p:spPr>
          <a:xfrm>
            <a:off x="5066931" y="1426528"/>
            <a:ext cx="732407" cy="54902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5B9BD5"/>
              </a:solidFill>
              <a:latin typeface="Calibri" panose="020F0502020204030204"/>
            </a:endParaRPr>
          </a:p>
        </p:txBody>
      </p:sp>
      <p:pic>
        <p:nvPicPr>
          <p:cNvPr id="2" name="lớp 1 thân yêu">
            <a:hlinkClick r:id="" action="ppaction://media"/>
            <a:extLst>
              <a:ext uri="{FF2B5EF4-FFF2-40B4-BE49-F238E27FC236}">
                <a16:creationId xmlns:a16="http://schemas.microsoft.com/office/drawing/2014/main" id="{B2810956-1304-ED05-448F-C077442613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064" y="1146729"/>
            <a:ext cx="8717873" cy="39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5"/>
            <a:ext cx="4915409" cy="4180220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94293" y="1947674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Nghe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viết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133308" y="132698"/>
            <a:ext cx="28384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7. Nghe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viết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099538" y="1998922"/>
            <a:ext cx="7483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474936" y="2369748"/>
            <a:ext cx="611772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2238154" y="2380380"/>
            <a:ext cx="366823" cy="11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58A041-7A9F-4BEB-BF28-74308A1A8EEC}"/>
              </a:ext>
            </a:extLst>
          </p:cNvPr>
          <p:cNvCxnSpPr>
            <a:cxnSpLocks/>
          </p:cNvCxnSpPr>
          <p:nvPr/>
        </p:nvCxnSpPr>
        <p:spPr>
          <a:xfrm flipV="1">
            <a:off x="3338623" y="2369748"/>
            <a:ext cx="741008" cy="218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A2FEDB-573A-81CB-D054-ACD8D2B202BF}"/>
              </a:ext>
            </a:extLst>
          </p:cNvPr>
          <p:cNvSpPr/>
          <p:nvPr/>
        </p:nvSpPr>
        <p:spPr>
          <a:xfrm>
            <a:off x="993422" y="1128889"/>
            <a:ext cx="7349066" cy="1106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VIẾT BẢNG CON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49491" y="372533"/>
            <a:ext cx="4427042" cy="4224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4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05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6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8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0" y="120743"/>
            <a:ext cx="919716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8.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hoặc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ngoài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Đôi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tai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xấu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xí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ngữ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chứa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uyt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it,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uyêt, iêt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292</Words>
  <Application>Microsoft Office PowerPoint</Application>
  <PresentationFormat>On-screen Show (16:9)</PresentationFormat>
  <Paragraphs>35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</vt:lpstr>
      <vt:lpstr>Calibri</vt:lpstr>
      <vt:lpstr>Calibri Light</vt:lpstr>
      <vt:lpstr>Times New Roman</vt:lpstr>
      <vt:lpstr>Office 主题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Le Chi</cp:lastModifiedBy>
  <cp:revision>65</cp:revision>
  <dcterms:created xsi:type="dcterms:W3CDTF">2020-08-13T09:19:00Z</dcterms:created>
  <dcterms:modified xsi:type="dcterms:W3CDTF">2024-01-21T03:00:34Z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