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270" r:id="rId4"/>
    <p:sldId id="296" r:id="rId5"/>
    <p:sldId id="273" r:id="rId6"/>
    <p:sldId id="274" r:id="rId7"/>
    <p:sldId id="275" r:id="rId8"/>
    <p:sldId id="276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xmlns="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4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4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68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82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45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79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7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5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22/01/2024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000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2744" y="1171977"/>
            <a:ext cx="7675808" cy="140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5172" y="2369719"/>
            <a:ext cx="7083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=""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18107" y="1026024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0" name="Hộp Văn bản 1"/>
          <p:cNvSpPr txBox="1">
            <a:spLocks noChangeArrowheads="1"/>
          </p:cNvSpPr>
          <p:nvPr/>
        </p:nvSpPr>
        <p:spPr bwMode="auto">
          <a:xfrm>
            <a:off x="2709942" y="1677483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21: SỐ CÓ HAI CHỮ SỐ (TIẾT 3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vi-VN" alt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09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19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57801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1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686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010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10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816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098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19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816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91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772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610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098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819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9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6">
            <a:extLst>
              <a:ext uri="{FF2B5EF4-FFF2-40B4-BE49-F238E27FC236}">
                <a16:creationId xmlns="" xmlns:a16="http://schemas.microsoft.com/office/drawing/2014/main" id="{1E896E4F-C07D-4B9F-B351-ABC68DE4A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5A5770D-1144-414C-A540-707F1101BC14}"/>
              </a:ext>
            </a:extLst>
          </p:cNvPr>
          <p:cNvGrpSpPr/>
          <p:nvPr/>
        </p:nvGrpSpPr>
        <p:grpSpPr>
          <a:xfrm>
            <a:off x="1" y="1484194"/>
            <a:ext cx="12191999" cy="3889611"/>
            <a:chOff x="0" y="1228299"/>
            <a:chExt cx="12191999" cy="3889611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AA50CD2-981A-4D12-A9E9-351FB2B22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57901" r="77400" b="37295"/>
            <a:stretch/>
          </p:blipFill>
          <p:spPr>
            <a:xfrm>
              <a:off x="300251" y="1228299"/>
              <a:ext cx="1897039" cy="873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FAD0A68B-63EA-4720-A43D-1C42F27B3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90800"/>
              <a:ext cx="12191999" cy="252711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957FF77-FBBD-4C88-B141-CD3D6CA14E36}"/>
              </a:ext>
            </a:extLst>
          </p:cNvPr>
          <p:cNvSpPr/>
          <p:nvPr/>
        </p:nvSpPr>
        <p:spPr>
          <a:xfrm>
            <a:off x="1733267" y="323452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48916AE1-4B06-4FEB-912F-E357C52D0546}"/>
              </a:ext>
            </a:extLst>
          </p:cNvPr>
          <p:cNvSpPr/>
          <p:nvPr/>
        </p:nvSpPr>
        <p:spPr>
          <a:xfrm>
            <a:off x="4394581" y="3878240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1B66EFC-0737-4331-BD1D-8D965AA5F76E}"/>
              </a:ext>
            </a:extLst>
          </p:cNvPr>
          <p:cNvSpPr/>
          <p:nvPr/>
        </p:nvSpPr>
        <p:spPr>
          <a:xfrm>
            <a:off x="5761631" y="4250088"/>
            <a:ext cx="928048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024D5AC4-3EF6-4226-98EF-44A3AFA7C33A}"/>
              </a:ext>
            </a:extLst>
          </p:cNvPr>
          <p:cNvSpPr/>
          <p:nvPr/>
        </p:nvSpPr>
        <p:spPr>
          <a:xfrm>
            <a:off x="7128681" y="411025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A037B0B-D2E9-4F5C-BA98-96E909E5B5BA}"/>
              </a:ext>
            </a:extLst>
          </p:cNvPr>
          <p:cNvSpPr/>
          <p:nvPr/>
        </p:nvSpPr>
        <p:spPr>
          <a:xfrm>
            <a:off x="11190027" y="3878240"/>
            <a:ext cx="814316" cy="74369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9470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D2793DD5-EF03-4D8A-B4F6-B9AA4FCF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676B70-0720-43B9-8FF0-4B3C3C8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2" t="68458" r="55236" b="28159"/>
          <a:stretch/>
        </p:blipFill>
        <p:spPr>
          <a:xfrm>
            <a:off x="504966" y="1348958"/>
            <a:ext cx="5281685" cy="793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926597C-61A5-4DF4-BE1E-4FB4F2862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3" y="2519149"/>
            <a:ext cx="1536515" cy="1676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405A41B-51C0-4562-B0A7-99F157D36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03" y="2474690"/>
            <a:ext cx="1536515" cy="167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AC26052-0675-40BB-8F62-2F4924B325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99" y="2474690"/>
            <a:ext cx="1536515" cy="167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3B5D207-B642-46DD-85C4-315A2EE28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3" y="2551050"/>
            <a:ext cx="1536515" cy="167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DCC4C7B-1BB6-479E-90EC-E5EF8B532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2512870"/>
            <a:ext cx="1536515" cy="1676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BF67A97-5B2B-4E0F-A807-51C7C5388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551050"/>
            <a:ext cx="1536515" cy="167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FCD9BEB-9174-4BDE-8278-5821A8032E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" y="2614683"/>
            <a:ext cx="228600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0FFE339B-288B-41D7-BBF5-9016EA7719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2809164"/>
            <a:ext cx="2286000" cy="1676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913A321-1439-4E1A-A0F0-69FE7A9762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36" y="5181600"/>
            <a:ext cx="2286000" cy="16764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514BA21C-A04E-44AB-B28F-682086054C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07" y="5031420"/>
            <a:ext cx="2286000" cy="1676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9DD922F-CE31-4DC2-8331-C6FDA6632B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0" y="5058771"/>
            <a:ext cx="2286000" cy="1676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3A0D39B-A7B2-4718-9BC4-64547B2D3C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" y="4921100"/>
            <a:ext cx="2286000" cy="1676400"/>
          </a:xfrm>
          <a:prstGeom prst="rect">
            <a:avLst/>
          </a:prstGeom>
        </p:spPr>
      </p:pic>
      <p:cxnSp>
        <p:nvCxnSpPr>
          <p:cNvPr id="49" name="Connector: Curved 48">
            <a:extLst>
              <a:ext uri="{FF2B5EF4-FFF2-40B4-BE49-F238E27FC236}">
                <a16:creationId xmlns="" xmlns:a16="http://schemas.microsoft.com/office/drawing/2014/main" id="{E6BD953F-5C58-4F9D-84FB-DF8E6E9D10CF}"/>
              </a:ext>
            </a:extLst>
          </p:cNvPr>
          <p:cNvCxnSpPr>
            <a:cxnSpLocks/>
          </p:cNvCxnSpPr>
          <p:nvPr/>
        </p:nvCxnSpPr>
        <p:spPr>
          <a:xfrm rot="5400000" flipH="1">
            <a:off x="1892132" y="2967384"/>
            <a:ext cx="274320" cy="1905229"/>
          </a:xfrm>
          <a:prstGeom prst="curvedConnector4">
            <a:avLst>
              <a:gd name="adj1" fmla="val -82041"/>
              <a:gd name="adj2" fmla="val 70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66BCA9E-FC90-4E0C-BB4B-FEC5BD141648}"/>
              </a:ext>
            </a:extLst>
          </p:cNvPr>
          <p:cNvCxnSpPr>
            <a:cxnSpLocks/>
          </p:cNvCxnSpPr>
          <p:nvPr/>
        </p:nvCxnSpPr>
        <p:spPr>
          <a:xfrm>
            <a:off x="5692335" y="4076000"/>
            <a:ext cx="1700106" cy="1030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391E0F7A-36CD-42CE-B23F-F5200F8B1162}"/>
              </a:ext>
            </a:extLst>
          </p:cNvPr>
          <p:cNvCxnSpPr>
            <a:cxnSpLocks/>
          </p:cNvCxnSpPr>
          <p:nvPr/>
        </p:nvCxnSpPr>
        <p:spPr>
          <a:xfrm flipH="1">
            <a:off x="4548288" y="4071989"/>
            <a:ext cx="2555576" cy="1134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0E760A95-1719-4E20-BD7C-438CB296E6CA}"/>
              </a:ext>
            </a:extLst>
          </p:cNvPr>
          <p:cNvCxnSpPr>
            <a:cxnSpLocks/>
          </p:cNvCxnSpPr>
          <p:nvPr/>
        </p:nvCxnSpPr>
        <p:spPr>
          <a:xfrm>
            <a:off x="9441411" y="4099018"/>
            <a:ext cx="1256165" cy="11893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="" xmlns:a16="http://schemas.microsoft.com/office/drawing/2014/main" id="{5EDE253C-9DFB-4012-9099-43C1F2E4478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5840" y="4011770"/>
            <a:ext cx="2474686" cy="109145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CA0422CD-9AD7-449F-B663-FB53B77779A1}"/>
              </a:ext>
            </a:extLst>
          </p:cNvPr>
          <p:cNvCxnSpPr>
            <a:cxnSpLocks/>
          </p:cNvCxnSpPr>
          <p:nvPr/>
        </p:nvCxnSpPr>
        <p:spPr>
          <a:xfrm>
            <a:off x="8341403" y="3792700"/>
            <a:ext cx="2462849" cy="276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A2B35711-5070-46B6-A42B-2877DE36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F204053-C25D-4B81-9132-02B62B64D3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6169" r="28586" b="89850"/>
          <a:stretch/>
        </p:blipFill>
        <p:spPr>
          <a:xfrm>
            <a:off x="368488" y="1348957"/>
            <a:ext cx="7847464" cy="7391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78ABAE-5D5B-4534-8C8E-EE7A95AC3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10150" r="6423" b="54428"/>
          <a:stretch/>
        </p:blipFill>
        <p:spPr>
          <a:xfrm>
            <a:off x="171451" y="2333767"/>
            <a:ext cx="12020550" cy="452423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2B01DFA0-BB6D-41D1-9D76-A93FC64E066E}"/>
              </a:ext>
            </a:extLst>
          </p:cNvPr>
          <p:cNvSpPr/>
          <p:nvPr/>
        </p:nvSpPr>
        <p:spPr>
          <a:xfrm>
            <a:off x="10863619" y="394420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9825B10-D12C-46CA-9458-B91086E1BC27}"/>
              </a:ext>
            </a:extLst>
          </p:cNvPr>
          <p:cNvSpPr/>
          <p:nvPr/>
        </p:nvSpPr>
        <p:spPr>
          <a:xfrm>
            <a:off x="4292220" y="6171063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B27E27C-BFDA-41FF-A186-78C5585B6975}"/>
              </a:ext>
            </a:extLst>
          </p:cNvPr>
          <p:cNvSpPr/>
          <p:nvPr/>
        </p:nvSpPr>
        <p:spPr>
          <a:xfrm>
            <a:off x="10870444" y="6171062"/>
            <a:ext cx="805218" cy="532263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3164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="" xmlns:a16="http://schemas.microsoft.com/office/drawing/2014/main" id="{86EB2FCB-4CBE-48B6-83FE-7B896662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E7BC0D3-EC97-4D88-8B58-066EFE6E6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45572" r="8387" b="48458"/>
          <a:stretch/>
        </p:blipFill>
        <p:spPr>
          <a:xfrm>
            <a:off x="313897" y="1288087"/>
            <a:ext cx="8761864" cy="1269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F2D47E-E393-4D49-B79A-1ED744193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1741" r="7544" b="9055"/>
          <a:stretch/>
        </p:blipFill>
        <p:spPr>
          <a:xfrm>
            <a:off x="586855" y="2557329"/>
            <a:ext cx="10235820" cy="43006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ED30D52A-F588-49E7-A368-D61D769A96AD}"/>
              </a:ext>
            </a:extLst>
          </p:cNvPr>
          <p:cNvSpPr/>
          <p:nvPr/>
        </p:nvSpPr>
        <p:spPr>
          <a:xfrm>
            <a:off x="832513" y="3429000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AF41DD9-30A4-49DA-9613-6F6A374375A1}"/>
              </a:ext>
            </a:extLst>
          </p:cNvPr>
          <p:cNvSpPr/>
          <p:nvPr/>
        </p:nvSpPr>
        <p:spPr>
          <a:xfrm>
            <a:off x="832513" y="4354528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59B968B-E86B-44A9-B749-40D89167E1C2}"/>
              </a:ext>
            </a:extLst>
          </p:cNvPr>
          <p:cNvSpPr/>
          <p:nvPr/>
        </p:nvSpPr>
        <p:spPr>
          <a:xfrm>
            <a:off x="832513" y="5216777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5904122-5BA5-42BA-92C4-081282A52224}"/>
              </a:ext>
            </a:extLst>
          </p:cNvPr>
          <p:cNvSpPr/>
          <p:nvPr/>
        </p:nvSpPr>
        <p:spPr>
          <a:xfrm>
            <a:off x="846398" y="6079026"/>
            <a:ext cx="1269242" cy="70627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43121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6828"/>
            <a:ext cx="11230377" cy="53397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5009" y="450761"/>
            <a:ext cx="995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49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125</cp:revision>
  <dcterms:created xsi:type="dcterms:W3CDTF">2020-08-15T17:27:32Z</dcterms:created>
  <dcterms:modified xsi:type="dcterms:W3CDTF">2024-01-22T02:41:26Z</dcterms:modified>
</cp:coreProperties>
</file>