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64" r:id="rId10"/>
    <p:sldId id="265" r:id="rId11"/>
    <p:sldId id="287" r:id="rId12"/>
    <p:sldId id="266" r:id="rId13"/>
    <p:sldId id="267" r:id="rId14"/>
    <p:sldId id="268" r:id="rId15"/>
    <p:sldId id="286" r:id="rId16"/>
    <p:sldId id="270" r:id="rId17"/>
    <p:sldId id="271" r:id="rId18"/>
    <p:sldId id="269" r:id="rId19"/>
    <p:sldId id="272" r:id="rId20"/>
    <p:sldId id="288" r:id="rId21"/>
    <p:sldId id="273" r:id="rId22"/>
    <p:sldId id="274" r:id="rId23"/>
    <p:sldId id="275" r:id="rId24"/>
    <p:sldId id="276" r:id="rId25"/>
    <p:sldId id="277" r:id="rId26"/>
    <p:sldId id="289" r:id="rId27"/>
    <p:sldId id="278" r:id="rId28"/>
    <p:sldId id="279" r:id="rId29"/>
    <p:sldId id="280" r:id="rId30"/>
    <p:sldId id="281" r:id="rId31"/>
    <p:sldId id="290" r:id="rId32"/>
    <p:sldId id="282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7.wav"/><Relationship Id="rId7" Type="http://schemas.openxmlformats.org/officeDocument/2006/relationships/image" Target="../media/image4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0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audio" Target="../media/audio8.wav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7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../media/audio10.wav"/><Relationship Id="rId7" Type="http://schemas.openxmlformats.org/officeDocument/2006/relationships/image" Target="../media/image6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7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audio" Target="../media/audio12.wav"/><Relationship Id="rId7" Type="http://schemas.openxmlformats.org/officeDocument/2006/relationships/image" Target="../media/image81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3.png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3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audio" Target="../media/audio5.wav"/><Relationship Id="rId10" Type="http://schemas.openxmlformats.org/officeDocument/2006/relationships/image" Target="../media/image37.png"/><Relationship Id="rId4" Type="http://schemas.openxmlformats.org/officeDocument/2006/relationships/audio" Target="../media/audio1.wav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đảo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11 L 0.46407 0.5777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00556 L -0.70833 0.251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5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602</Words>
  <Application>Microsoft Office PowerPoint</Application>
  <PresentationFormat>On-screen Show (4:3)</PresentationFormat>
  <Paragraphs>248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THIEN KIM AN</cp:lastModifiedBy>
  <cp:revision>58</cp:revision>
  <dcterms:created xsi:type="dcterms:W3CDTF">2020-08-23T01:47:27Z</dcterms:created>
  <dcterms:modified xsi:type="dcterms:W3CDTF">2024-01-26T01:12:45Z</dcterms:modified>
</cp:coreProperties>
</file>