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9"/>
  </p:notesMasterIdLst>
  <p:sldIdLst>
    <p:sldId id="288" r:id="rId2"/>
    <p:sldId id="577" r:id="rId3"/>
    <p:sldId id="272" r:id="rId4"/>
    <p:sldId id="273" r:id="rId5"/>
    <p:sldId id="274" r:id="rId6"/>
    <p:sldId id="275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7p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89DD5-51C0-4598-BEDA-11896A907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33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8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D9E5F-DB67-5205-A5CF-E600DDBAA33D}"/>
              </a:ext>
            </a:extLst>
          </p:cNvPr>
          <p:cNvSpPr/>
          <p:nvPr/>
        </p:nvSpPr>
        <p:spPr>
          <a:xfrm>
            <a:off x="1219200" y="-533400"/>
            <a:ext cx="97536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u="sng" dirty="0">
                <a:solidFill>
                  <a:schemeClr val="tx1"/>
                </a:solidFill>
                <a:latin typeface="+mj-lt"/>
              </a:rPr>
              <a:t>Toán:</a:t>
            </a: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SỐ CÓ HAI CHỮ SỐ ( Tiết 4 )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2" y="335247"/>
            <a:ext cx="1226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68401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378201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1" y="4538134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6684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3733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114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5638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963156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375976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6553200" y="39243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Oval 26"/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bldLvl="0" animBg="1"/>
      <p:bldP spid="26" grpId="0" animBg="1"/>
      <p:bldP spid="27" grpId="0" bldLvl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6" y="84069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1981200" y="0"/>
            <a:ext cx="10210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374106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747" y="2858498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4648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63000" y="1219201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30053 0.487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45938 0.577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5125 0.205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</TotalTime>
  <Words>183</Words>
  <Application>Microsoft Office PowerPoint</Application>
  <PresentationFormat>Widescreen</PresentationFormat>
  <Paragraphs>78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Le Chi</cp:lastModifiedBy>
  <cp:revision>66</cp:revision>
  <dcterms:created xsi:type="dcterms:W3CDTF">2020-08-23T01:47:00Z</dcterms:created>
  <dcterms:modified xsi:type="dcterms:W3CDTF">2024-01-22T01:45:51Z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