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8"/>
  </p:notesMasterIdLst>
  <p:sldIdLst>
    <p:sldId id="256" r:id="rId2"/>
    <p:sldId id="276" r:id="rId3"/>
    <p:sldId id="277" r:id="rId4"/>
    <p:sldId id="278" r:id="rId5"/>
    <p:sldId id="279" r:id="rId6"/>
    <p:sldId id="29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5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957B8-C5E2-4451-A769-1D495B0C3AF8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89DD5-51C0-4598-BEDA-11896A907D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6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9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8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8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3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4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9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0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9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5FB9F-EEC3-46E1-A65A-EECEE4362ECD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6247-E0E4-4B27-B22E-14FEEA59E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8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nh-nen-Powerpoint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0"/>
            <a:ext cx="120396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1" y="914401"/>
            <a:ext cx="842962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5791200" y="5715000"/>
            <a:ext cx="4876800" cy="990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734" y="11430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val 2"/>
          <p:cNvSpPr/>
          <p:nvPr/>
        </p:nvSpPr>
        <p:spPr>
          <a:xfrm>
            <a:off x="3503951" y="91390"/>
            <a:ext cx="4038600" cy="9906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1" y="1371600"/>
            <a:ext cx="414566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2895600"/>
            <a:ext cx="4191000" cy="11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1" y="4343400"/>
            <a:ext cx="4253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5638800"/>
            <a:ext cx="426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5791200" y="1600200"/>
            <a:ext cx="4876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991600" y="1905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315200" y="1905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867400" y="1905000"/>
            <a:ext cx="609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91200" y="2895600"/>
            <a:ext cx="4876800" cy="990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991600" y="3200400"/>
            <a:ext cx="228600" cy="381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315200" y="3200400"/>
            <a:ext cx="228600" cy="381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791200" y="4267200"/>
            <a:ext cx="4876800" cy="990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91600" y="4572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315200" y="45720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867400" y="4572000"/>
            <a:ext cx="609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991600" y="60198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315200" y="6019800"/>
            <a:ext cx="228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867400" y="6019800"/>
            <a:ext cx="609600" cy="381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628" y="15240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4876800" y="152400"/>
            <a:ext cx="4038600" cy="990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971800" y="17526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81200" y="29718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86200" y="29718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800" y="1524000"/>
            <a:ext cx="76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cxnSp>
        <p:nvCxnSpPr>
          <p:cNvPr id="10" name="Straight Arrow Connector 9"/>
          <p:cNvCxnSpPr>
            <a:endCxn id="6" idx="0"/>
          </p:cNvCxnSpPr>
          <p:nvPr/>
        </p:nvCxnSpPr>
        <p:spPr>
          <a:xfrm rot="10800000" flipV="1">
            <a:off x="2438400" y="23622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0"/>
          </p:cNvCxnSpPr>
          <p:nvPr/>
        </p:nvCxnSpPr>
        <p:spPr>
          <a:xfrm>
            <a:off x="3429000" y="23622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800600" y="1981200"/>
            <a:ext cx="58674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77000" y="22098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686800" y="22098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971800" y="47244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81200" y="59436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886200" y="5943600"/>
            <a:ext cx="914400" cy="609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4495800"/>
            <a:ext cx="76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 rot="10800000" flipV="1">
            <a:off x="2438400" y="53340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8" idx="0"/>
          </p:cNvCxnSpPr>
          <p:nvPr/>
        </p:nvCxnSpPr>
        <p:spPr>
          <a:xfrm>
            <a:off x="3429000" y="53340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00600" y="4953000"/>
            <a:ext cx="58674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? 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724400" y="5181600"/>
            <a:ext cx="8382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477000" y="51816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86200" y="5943601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86200" y="5943601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8686800" y="5181600"/>
            <a:ext cx="609600" cy="45720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2" grpId="0" animBg="1"/>
      <p:bldP spid="23" grpId="0" animBg="1"/>
      <p:bldP spid="24" grpId="0" animBg="1"/>
      <p:bldP spid="25" grpId="0"/>
      <p:bldP spid="26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371600"/>
            <a:ext cx="2209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260" y="17145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>
          <a:xfrm>
            <a:off x="2783232" y="0"/>
            <a:ext cx="9223508" cy="1143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2743200"/>
            <a:ext cx="2133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4114800"/>
            <a:ext cx="2133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1143001"/>
            <a:ext cx="1143000" cy="12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45920" y="2497668"/>
            <a:ext cx="1107280" cy="131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86400" y="4038601"/>
            <a:ext cx="1030320" cy="122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71368" y="1676400"/>
            <a:ext cx="229663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371368" y="3048000"/>
            <a:ext cx="229663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382000" y="4419601"/>
            <a:ext cx="2286001" cy="637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3" name="Picture 1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524000" y="5610226"/>
            <a:ext cx="21336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4" name="Picture 1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433228" y="5562601"/>
            <a:ext cx="108187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5" name="Picture 1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367712" y="5943600"/>
            <a:ext cx="230028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Oval 15"/>
          <p:cNvSpPr/>
          <p:nvPr/>
        </p:nvSpPr>
        <p:spPr>
          <a:xfrm>
            <a:off x="3810000" y="19812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810000" y="33528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10000" y="47244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10000" y="62484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772400" y="19050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772400" y="32766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772400" y="46482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772400" y="6172200"/>
            <a:ext cx="1524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887372" y="2096087"/>
            <a:ext cx="4060874" cy="4869767"/>
          </a:xfrm>
          <a:custGeom>
            <a:avLst/>
            <a:gdLst>
              <a:gd name="connsiteX0" fmla="*/ 0 w 4060874"/>
              <a:gd name="connsiteY0" fmla="*/ 0 h 4869767"/>
              <a:gd name="connsiteX1" fmla="*/ 900333 w 4060874"/>
              <a:gd name="connsiteY1" fmla="*/ 4135902 h 4869767"/>
              <a:gd name="connsiteX2" fmla="*/ 3066757 w 4060874"/>
              <a:gd name="connsiteY2" fmla="*/ 4403188 h 4869767"/>
              <a:gd name="connsiteX3" fmla="*/ 3910819 w 4060874"/>
              <a:gd name="connsiteY3" fmla="*/ 4234376 h 4869767"/>
              <a:gd name="connsiteX4" fmla="*/ 3967090 w 4060874"/>
              <a:gd name="connsiteY4" fmla="*/ 4192172 h 4869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0874" h="4869767">
                <a:moveTo>
                  <a:pt x="0" y="0"/>
                </a:moveTo>
                <a:cubicBezTo>
                  <a:pt x="194603" y="1701018"/>
                  <a:pt x="389207" y="3402037"/>
                  <a:pt x="900333" y="4135902"/>
                </a:cubicBezTo>
                <a:cubicBezTo>
                  <a:pt x="1411459" y="4869767"/>
                  <a:pt x="2565009" y="4386776"/>
                  <a:pt x="3066757" y="4403188"/>
                </a:cubicBezTo>
                <a:cubicBezTo>
                  <a:pt x="3568505" y="4419600"/>
                  <a:pt x="3760764" y="4269545"/>
                  <a:pt x="3910819" y="4234376"/>
                </a:cubicBezTo>
                <a:cubicBezTo>
                  <a:pt x="4060874" y="4199207"/>
                  <a:pt x="4013982" y="4195689"/>
                  <a:pt x="3967090" y="4192172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901441" y="3348111"/>
            <a:ext cx="3981157" cy="1648264"/>
          </a:xfrm>
          <a:custGeom>
            <a:avLst/>
            <a:gdLst>
              <a:gd name="connsiteX0" fmla="*/ 0 w 3981157"/>
              <a:gd name="connsiteY0" fmla="*/ 1491175 h 1648264"/>
              <a:gd name="connsiteX1" fmla="*/ 1448972 w 3981157"/>
              <a:gd name="connsiteY1" fmla="*/ 1533378 h 1648264"/>
              <a:gd name="connsiteX2" fmla="*/ 2447778 w 3981157"/>
              <a:gd name="connsiteY2" fmla="*/ 1477107 h 1648264"/>
              <a:gd name="connsiteX3" fmla="*/ 3277772 w 3981157"/>
              <a:gd name="connsiteY3" fmla="*/ 506437 h 1648264"/>
              <a:gd name="connsiteX4" fmla="*/ 3981157 w 3981157"/>
              <a:gd name="connsiteY4" fmla="*/ 0 h 1648264"/>
              <a:gd name="connsiteX5" fmla="*/ 3981157 w 3981157"/>
              <a:gd name="connsiteY5" fmla="*/ 0 h 1648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157" h="1648264">
                <a:moveTo>
                  <a:pt x="0" y="1491175"/>
                </a:moveTo>
                <a:cubicBezTo>
                  <a:pt x="520504" y="1513449"/>
                  <a:pt x="1041009" y="1535723"/>
                  <a:pt x="1448972" y="1533378"/>
                </a:cubicBezTo>
                <a:cubicBezTo>
                  <a:pt x="1856935" y="1531033"/>
                  <a:pt x="2142978" y="1648264"/>
                  <a:pt x="2447778" y="1477107"/>
                </a:cubicBezTo>
                <a:cubicBezTo>
                  <a:pt x="2752578" y="1305950"/>
                  <a:pt x="3022209" y="752622"/>
                  <a:pt x="3277772" y="506437"/>
                </a:cubicBezTo>
                <a:cubicBezTo>
                  <a:pt x="3533335" y="260253"/>
                  <a:pt x="3981157" y="0"/>
                  <a:pt x="3981157" y="0"/>
                </a:cubicBezTo>
                <a:lnTo>
                  <a:pt x="3981157" y="0"/>
                </a:ln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845169" y="1692812"/>
            <a:ext cx="4023360" cy="3076136"/>
          </a:xfrm>
          <a:custGeom>
            <a:avLst/>
            <a:gdLst>
              <a:gd name="connsiteX0" fmla="*/ 0 w 4023360"/>
              <a:gd name="connsiteY0" fmla="*/ 1795976 h 3076136"/>
              <a:gd name="connsiteX1" fmla="*/ 1125416 w 4023360"/>
              <a:gd name="connsiteY1" fmla="*/ 276665 h 3076136"/>
              <a:gd name="connsiteX2" fmla="*/ 1997613 w 4023360"/>
              <a:gd name="connsiteY2" fmla="*/ 135988 h 3076136"/>
              <a:gd name="connsiteX3" fmla="*/ 2926080 w 4023360"/>
              <a:gd name="connsiteY3" fmla="*/ 290733 h 3076136"/>
              <a:gd name="connsiteX4" fmla="*/ 3179299 w 4023360"/>
              <a:gd name="connsiteY4" fmla="*/ 1810043 h 3076136"/>
              <a:gd name="connsiteX5" fmla="*/ 4023360 w 4023360"/>
              <a:gd name="connsiteY5" fmla="*/ 3076136 h 3076136"/>
              <a:gd name="connsiteX6" fmla="*/ 4023360 w 4023360"/>
              <a:gd name="connsiteY6" fmla="*/ 3076136 h 3076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3076136">
                <a:moveTo>
                  <a:pt x="0" y="1795976"/>
                </a:moveTo>
                <a:cubicBezTo>
                  <a:pt x="396240" y="1174653"/>
                  <a:pt x="792481" y="553330"/>
                  <a:pt x="1125416" y="276665"/>
                </a:cubicBezTo>
                <a:cubicBezTo>
                  <a:pt x="1458351" y="0"/>
                  <a:pt x="1697502" y="133643"/>
                  <a:pt x="1997613" y="135988"/>
                </a:cubicBezTo>
                <a:cubicBezTo>
                  <a:pt x="2297724" y="138333"/>
                  <a:pt x="2729132" y="11724"/>
                  <a:pt x="2926080" y="290733"/>
                </a:cubicBezTo>
                <a:cubicBezTo>
                  <a:pt x="3123028" y="569742"/>
                  <a:pt x="2996419" y="1345809"/>
                  <a:pt x="3179299" y="1810043"/>
                </a:cubicBezTo>
                <a:cubicBezTo>
                  <a:pt x="3362179" y="2274277"/>
                  <a:pt x="4023360" y="3076136"/>
                  <a:pt x="4023360" y="3076136"/>
                </a:cubicBezTo>
                <a:lnTo>
                  <a:pt x="4023360" y="3076136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873306" y="1997613"/>
            <a:ext cx="3953021" cy="4360985"/>
          </a:xfrm>
          <a:custGeom>
            <a:avLst/>
            <a:gdLst>
              <a:gd name="connsiteX0" fmla="*/ 0 w 3953021"/>
              <a:gd name="connsiteY0" fmla="*/ 4360985 h 4360985"/>
              <a:gd name="connsiteX1" fmla="*/ 661181 w 3953021"/>
              <a:gd name="connsiteY1" fmla="*/ 1448973 h 4360985"/>
              <a:gd name="connsiteX2" fmla="*/ 2518117 w 3953021"/>
              <a:gd name="connsiteY2" fmla="*/ 1237957 h 4360985"/>
              <a:gd name="connsiteX3" fmla="*/ 3460652 w 3953021"/>
              <a:gd name="connsiteY3" fmla="*/ 1041010 h 4360985"/>
              <a:gd name="connsiteX4" fmla="*/ 3953021 w 3953021"/>
              <a:gd name="connsiteY4" fmla="*/ 0 h 4360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3021" h="4360985">
                <a:moveTo>
                  <a:pt x="0" y="4360985"/>
                </a:moveTo>
                <a:cubicBezTo>
                  <a:pt x="120747" y="3165231"/>
                  <a:pt x="241495" y="1969478"/>
                  <a:pt x="661181" y="1448973"/>
                </a:cubicBezTo>
                <a:cubicBezTo>
                  <a:pt x="1080867" y="928468"/>
                  <a:pt x="2051539" y="1305951"/>
                  <a:pt x="2518117" y="1237957"/>
                </a:cubicBezTo>
                <a:cubicBezTo>
                  <a:pt x="2984695" y="1169963"/>
                  <a:pt x="3221501" y="1247336"/>
                  <a:pt x="3460652" y="1041010"/>
                </a:cubicBezTo>
                <a:cubicBezTo>
                  <a:pt x="3699803" y="834684"/>
                  <a:pt x="3826412" y="417342"/>
                  <a:pt x="3953021" y="0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1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28" y="152400"/>
            <a:ext cx="259797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Horizontal Scroll 3"/>
          <p:cNvSpPr/>
          <p:nvPr/>
        </p:nvSpPr>
        <p:spPr>
          <a:xfrm>
            <a:off x="3124200" y="-24323"/>
            <a:ext cx="4648200" cy="1066800"/>
          </a:xfrm>
          <a:prstGeom prst="horizont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990601"/>
            <a:ext cx="5562600" cy="430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524000" y="5334000"/>
            <a:ext cx="5715000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6172200"/>
            <a:ext cx="5715000" cy="685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5334000"/>
            <a:ext cx="6400800" cy="685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1, 2, 8</a:t>
            </a:r>
          </a:p>
        </p:txBody>
      </p:sp>
      <p:sp>
        <p:nvSpPr>
          <p:cNvPr id="9" name="Rectangle 8"/>
          <p:cNvSpPr/>
          <p:nvPr/>
        </p:nvSpPr>
        <p:spPr>
          <a:xfrm>
            <a:off x="4267200" y="6172200"/>
            <a:ext cx="6400800" cy="685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30, 50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as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-18738"/>
            <a:ext cx="11887200" cy="68465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28638" y="5181600"/>
            <a:ext cx="2999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Củng cố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162</TotalTime>
  <Words>143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 Light</vt:lpstr>
      <vt:lpstr>Times New Roman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Le Chi</cp:lastModifiedBy>
  <cp:revision>65</cp:revision>
  <dcterms:created xsi:type="dcterms:W3CDTF">2020-08-23T01:47:00Z</dcterms:created>
  <dcterms:modified xsi:type="dcterms:W3CDTF">2024-01-21T02:57:53Z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01F23230CACD452ABC5C6AD7FAA0CA35</vt:lpwstr>
  </property>
  <property fmtid="{D5CDD505-2E9C-101B-9397-08002B2CF9AE}" pid="3" name="KSOProductBuildVer">
    <vt:lpwstr>1033-11.2.0.11440</vt:lpwstr>
  </property>
</Properties>
</file>