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1"/>
  </p:notesMasterIdLst>
  <p:sldIdLst>
    <p:sldId id="576" r:id="rId2"/>
    <p:sldId id="295" r:id="rId3"/>
    <p:sldId id="291" r:id="rId4"/>
    <p:sldId id="267" r:id="rId5"/>
    <p:sldId id="297" r:id="rId6"/>
    <p:sldId id="296" r:id="rId7"/>
    <p:sldId id="271" r:id="rId8"/>
    <p:sldId id="269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5p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15p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18p xong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23p xog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28p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35</a:t>
            </a:r>
            <a:r>
              <a:rPr lang="vi-VN"/>
              <a:t>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6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7.wav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4812"/>
            <a:ext cx="12192000" cy="6853188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3905858" y="0"/>
            <a:ext cx="8013166" cy="405447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5511" tIns="42754" rIns="85511" bIns="42754" numCol="1" anchor="t" anchorCtr="0" compatLnSpc="1"/>
          <a:lstStyle/>
          <a:p>
            <a:pPr marL="0" marR="0" lvl="0" indent="0" algn="l" defTabSz="855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75259" y="13876"/>
            <a:ext cx="10215311" cy="23515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620323" y="207454"/>
            <a:ext cx="1362319" cy="1232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10573715" y="5074848"/>
            <a:ext cx="1686523" cy="16219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5221806" y="4547649"/>
            <a:ext cx="1068382" cy="1082516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9" y="5276653"/>
            <a:ext cx="2281843" cy="16145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-564445" y="2196336"/>
            <a:ext cx="13320889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030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7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</a:t>
            </a:r>
            <a:r>
              <a:rPr lang="vi-VN" sz="4741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030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474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21. Số có hai chữ số ( tiết 3 )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8E183-4A3D-7888-FB95-706CD7ED2203}"/>
              </a:ext>
            </a:extLst>
          </p:cNvPr>
          <p:cNvSpPr txBox="1"/>
          <p:nvPr/>
        </p:nvSpPr>
        <p:spPr>
          <a:xfrm>
            <a:off x="3612445" y="6236808"/>
            <a:ext cx="5283631" cy="593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006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5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LÊ THỊ LỆ CHI  </a:t>
            </a: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355" y="233909"/>
            <a:ext cx="2216045" cy="7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2430" y="1319148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79030" y="168686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410170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479030" y="358631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0" y="1464039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9144000" y="15240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6" name="Oval 25"/>
          <p:cNvSpPr/>
          <p:nvPr/>
        </p:nvSpPr>
        <p:spPr>
          <a:xfrm>
            <a:off x="5147248" y="3429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7824866" y="3429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4EDFC0-95D7-2918-C53C-4AA96CDCEBDC}"/>
              </a:ext>
            </a:extLst>
          </p:cNvPr>
          <p:cNvSpPr/>
          <p:nvPr/>
        </p:nvSpPr>
        <p:spPr>
          <a:xfrm>
            <a:off x="0" y="233909"/>
            <a:ext cx="990600" cy="795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5" grpId="0"/>
      <p:bldP spid="15" grpId="1"/>
      <p:bldP spid="15" grpId="2"/>
      <p:bldP spid="16" grpId="0" animBg="1"/>
      <p:bldP spid="17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530CA-639E-7697-C45A-5959E160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0"/>
            <a:ext cx="73914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000" b="1" u="sng" dirty="0">
                <a:latin typeface="+mj-lt"/>
              </a:rPr>
              <a:t>Toán:</a:t>
            </a:r>
          </a:p>
          <a:p>
            <a:pPr marL="0" indent="0" algn="ctr">
              <a:buNone/>
            </a:pPr>
            <a:r>
              <a:rPr lang="vi-VN" sz="4000" b="1" dirty="0">
                <a:latin typeface="+mj-lt"/>
              </a:rPr>
              <a:t>Bài 21. Số có hai chữ số ( tiết 3 )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35641" y="2534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838200"/>
            <a:ext cx="1203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173294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6900" y="2590800"/>
            <a:ext cx="17907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029200" y="2563318"/>
            <a:ext cx="60959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91200" y="2590800"/>
            <a:ext cx="171059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686800" y="25908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372600" y="2563318"/>
            <a:ext cx="189719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79238" y="44196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9525000" y="4419600"/>
            <a:ext cx="167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029200" y="4419600"/>
            <a:ext cx="6096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791200" y="44196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143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05000" y="44196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05397" y="62484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791200" y="6248400"/>
            <a:ext cx="170075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686800" y="6248400"/>
            <a:ext cx="60835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500641" y="6220918"/>
            <a:ext cx="170075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173294" y="6220918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880640" y="6220918"/>
            <a:ext cx="170075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:a16="http://schemas.microsoft.com/office/drawing/2014/main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57022"/>
            <a:ext cx="2851150" cy="1208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A5770D-1144-414C-A540-707F1101BC14}"/>
              </a:ext>
            </a:extLst>
          </p:cNvPr>
          <p:cNvGrpSpPr/>
          <p:nvPr/>
        </p:nvGrpSpPr>
        <p:grpSpPr>
          <a:xfrm>
            <a:off x="1" y="1484194"/>
            <a:ext cx="12191999" cy="3889611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957FF77-FBBD-4C88-B141-CD3D6CA14E36}"/>
              </a:ext>
            </a:extLst>
          </p:cNvPr>
          <p:cNvSpPr/>
          <p:nvPr/>
        </p:nvSpPr>
        <p:spPr>
          <a:xfrm>
            <a:off x="1751464" y="3025758"/>
            <a:ext cx="839336" cy="108904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16AE1-4B06-4FEB-912F-E357C52D0546}"/>
              </a:ext>
            </a:extLst>
          </p:cNvPr>
          <p:cNvSpPr/>
          <p:nvPr/>
        </p:nvSpPr>
        <p:spPr>
          <a:xfrm>
            <a:off x="4443484" y="3733800"/>
            <a:ext cx="814316" cy="95647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B66EFC-0737-4331-BD1D-8D965AA5F76E}"/>
              </a:ext>
            </a:extLst>
          </p:cNvPr>
          <p:cNvSpPr/>
          <p:nvPr/>
        </p:nvSpPr>
        <p:spPr>
          <a:xfrm>
            <a:off x="5815084" y="4148921"/>
            <a:ext cx="814316" cy="95647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4D5AC4-3EF6-4226-98EF-44A3AFA7C33A}"/>
              </a:ext>
            </a:extLst>
          </p:cNvPr>
          <p:cNvSpPr/>
          <p:nvPr/>
        </p:nvSpPr>
        <p:spPr>
          <a:xfrm>
            <a:off x="7128681" y="3996521"/>
            <a:ext cx="814316" cy="95647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037B0B-D2E9-4F5C-BA98-96E909E5B5BA}"/>
              </a:ext>
            </a:extLst>
          </p:cNvPr>
          <p:cNvSpPr/>
          <p:nvPr/>
        </p:nvSpPr>
        <p:spPr>
          <a:xfrm>
            <a:off x="11149084" y="3772471"/>
            <a:ext cx="814316" cy="95647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8458" r="55236" b="28159"/>
          <a:stretch/>
        </p:blipFill>
        <p:spPr>
          <a:xfrm>
            <a:off x="171450" y="1449784"/>
            <a:ext cx="5281685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519149"/>
            <a:ext cx="1536515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3" y="2474690"/>
            <a:ext cx="1536515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9" y="2474690"/>
            <a:ext cx="1536515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3" y="2551050"/>
            <a:ext cx="1536515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2512870"/>
            <a:ext cx="1536515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551050"/>
            <a:ext cx="1536515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" y="2614683"/>
            <a:ext cx="22860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2809164"/>
            <a:ext cx="22860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20" y="5058770"/>
            <a:ext cx="2581916" cy="17992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5031420"/>
            <a:ext cx="2642041" cy="17723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9" y="5058770"/>
            <a:ext cx="2642041" cy="17992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" y="4921100"/>
            <a:ext cx="2286000" cy="19369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950425" y="2982214"/>
            <a:ext cx="274320" cy="1905229"/>
          </a:xfrm>
          <a:prstGeom prst="curvedConnector4">
            <a:avLst>
              <a:gd name="adj1" fmla="val -82041"/>
              <a:gd name="adj2" fmla="val 7016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5692335" y="4076000"/>
            <a:ext cx="1700106" cy="103051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4591375" y="4071989"/>
            <a:ext cx="2555576" cy="1134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9488489" y="4148999"/>
            <a:ext cx="1256165" cy="118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5840" y="4011770"/>
            <a:ext cx="2474686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0A6A3CF-BE6D-980D-590C-A94ABE961C84}"/>
              </a:ext>
            </a:extLst>
          </p:cNvPr>
          <p:cNvCxnSpPr>
            <a:stCxn id="24" idx="2"/>
          </p:cNvCxnSpPr>
          <p:nvPr/>
        </p:nvCxnSpPr>
        <p:spPr>
          <a:xfrm rot="5400000" flipH="1" flipV="1">
            <a:off x="9464288" y="2917402"/>
            <a:ext cx="38180" cy="2581915"/>
          </a:xfrm>
          <a:prstGeom prst="curvedConnector4">
            <a:avLst>
              <a:gd name="adj1" fmla="val -598743"/>
              <a:gd name="adj2" fmla="val 64878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52400" y="115669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0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8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954" y="169544"/>
            <a:ext cx="12261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68401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378201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1" y="4538134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181</TotalTime>
  <Words>124</Words>
  <Application>Microsoft Office PowerPoint</Application>
  <PresentationFormat>Widescreen</PresentationFormat>
  <Paragraphs>49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Le Chi</cp:lastModifiedBy>
  <cp:revision>70</cp:revision>
  <dcterms:created xsi:type="dcterms:W3CDTF">2020-08-23T01:47:00Z</dcterms:created>
  <dcterms:modified xsi:type="dcterms:W3CDTF">2024-01-21T03:00:52Z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