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72" r:id="rId1"/>
  </p:sldMasterIdLst>
  <p:notesMasterIdLst>
    <p:notesMasterId r:id="rId7"/>
  </p:notesMasterIdLst>
  <p:sldIdLst>
    <p:sldId id="256" r:id="rId2"/>
    <p:sldId id="280" r:id="rId3"/>
    <p:sldId id="281" r:id="rId4"/>
    <p:sldId id="282" r:id="rId5"/>
    <p:sldId id="28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浅色样式 2 - 强调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95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A957B8-C5E2-4451-A769-1D495B0C3AF8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089DD5-51C0-4598-BEDA-11896A907D1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FB9F-EEC3-46E1-A65A-EECEE4362ECD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247-E0E4-4B27-B22E-14FEEA59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61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FB9F-EEC3-46E1-A65A-EECEE4362ECD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247-E0E4-4B27-B22E-14FEEA59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198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FB9F-EEC3-46E1-A65A-EECEE4362ECD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247-E0E4-4B27-B22E-14FEEA59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688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FB9F-EEC3-46E1-A65A-EECEE4362ECD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247-E0E4-4B27-B22E-14FEEA59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381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FB9F-EEC3-46E1-A65A-EECEE4362ECD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247-E0E4-4B27-B22E-14FEEA59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3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FB9F-EEC3-46E1-A65A-EECEE4362ECD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247-E0E4-4B27-B22E-14FEEA59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941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FB9F-EEC3-46E1-A65A-EECEE4362ECD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247-E0E4-4B27-B22E-14FEEA59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594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FB9F-EEC3-46E1-A65A-EECEE4362ECD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247-E0E4-4B27-B22E-14FEEA59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97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FB9F-EEC3-46E1-A65A-EECEE4362ECD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247-E0E4-4B27-B22E-14FEEA59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301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FB9F-EEC3-46E1-A65A-EECEE4362ECD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247-E0E4-4B27-B22E-14FEEA59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699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FB9F-EEC3-46E1-A65A-EECEE4362ECD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247-E0E4-4B27-B22E-14FEEA59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340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5FB9F-EEC3-46E1-A65A-EECEE4362ECD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16247-E0E4-4B27-B22E-14FEEA59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888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inh-nen-Powerpoint-1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0"/>
            <a:ext cx="11963400" cy="685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1" y="914401"/>
            <a:ext cx="8429625" cy="294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990600"/>
            <a:ext cx="9144000" cy="5873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Cloud 3"/>
          <p:cNvSpPr/>
          <p:nvPr/>
        </p:nvSpPr>
        <p:spPr>
          <a:xfrm>
            <a:off x="0" y="0"/>
            <a:ext cx="2895600" cy="83820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Rectangle 4"/>
          <p:cNvSpPr/>
          <p:nvPr/>
        </p:nvSpPr>
        <p:spPr>
          <a:xfrm>
            <a:off x="4343400" y="4495800"/>
            <a:ext cx="762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63</a:t>
            </a:r>
          </a:p>
        </p:txBody>
      </p:sp>
      <p:sp>
        <p:nvSpPr>
          <p:cNvPr id="6" name="Rectangle 5"/>
          <p:cNvSpPr/>
          <p:nvPr/>
        </p:nvSpPr>
        <p:spPr>
          <a:xfrm>
            <a:off x="5257800" y="4495800"/>
            <a:ext cx="762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64</a:t>
            </a:r>
          </a:p>
        </p:txBody>
      </p:sp>
      <p:sp>
        <p:nvSpPr>
          <p:cNvPr id="7" name="Rectangle 6"/>
          <p:cNvSpPr/>
          <p:nvPr/>
        </p:nvSpPr>
        <p:spPr>
          <a:xfrm>
            <a:off x="6172200" y="4495800"/>
            <a:ext cx="762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65</a:t>
            </a:r>
          </a:p>
        </p:txBody>
      </p:sp>
      <p:sp>
        <p:nvSpPr>
          <p:cNvPr id="8" name="Rectangle 7"/>
          <p:cNvSpPr/>
          <p:nvPr/>
        </p:nvSpPr>
        <p:spPr>
          <a:xfrm>
            <a:off x="7010400" y="4495800"/>
            <a:ext cx="762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66</a:t>
            </a:r>
          </a:p>
        </p:txBody>
      </p:sp>
      <p:sp>
        <p:nvSpPr>
          <p:cNvPr id="9" name="Rectangle 8"/>
          <p:cNvSpPr/>
          <p:nvPr/>
        </p:nvSpPr>
        <p:spPr>
          <a:xfrm>
            <a:off x="4343400" y="5105400"/>
            <a:ext cx="762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73</a:t>
            </a:r>
          </a:p>
        </p:txBody>
      </p:sp>
      <p:sp>
        <p:nvSpPr>
          <p:cNvPr id="10" name="Rectangle 9"/>
          <p:cNvSpPr/>
          <p:nvPr/>
        </p:nvSpPr>
        <p:spPr>
          <a:xfrm>
            <a:off x="5257800" y="5105400"/>
            <a:ext cx="762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74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72200" y="5105400"/>
            <a:ext cx="762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75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010400" y="5105400"/>
            <a:ext cx="762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76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343400" y="5715000"/>
            <a:ext cx="762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83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257800" y="5715000"/>
            <a:ext cx="762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84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172200" y="5715000"/>
            <a:ext cx="762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85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010400" y="5715000"/>
            <a:ext cx="762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2"/>
          <p:cNvSpPr/>
          <p:nvPr/>
        </p:nvSpPr>
        <p:spPr>
          <a:xfrm>
            <a:off x="76200" y="76200"/>
            <a:ext cx="2895600" cy="83820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000" y="1981200"/>
            <a:ext cx="4267200" cy="762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48400" y="1981200"/>
            <a:ext cx="4267200" cy="762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46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0" y="3581400"/>
            <a:ext cx="4267200" cy="762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48400" y="3581400"/>
            <a:ext cx="4267200" cy="762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72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24000" y="5181600"/>
            <a:ext cx="4267200" cy="762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84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48400" y="5181600"/>
            <a:ext cx="4267200" cy="762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91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524000" y="1981200"/>
            <a:ext cx="609600" cy="762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524000" y="3581400"/>
            <a:ext cx="609600" cy="762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1524000" y="5181600"/>
            <a:ext cx="609600" cy="762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7543800" y="2057400"/>
            <a:ext cx="304800" cy="5334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9067800" y="2057400"/>
            <a:ext cx="304800" cy="5334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7543800" y="3657600"/>
            <a:ext cx="304800" cy="5334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9067800" y="3657600"/>
            <a:ext cx="304800" cy="5334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7543800" y="5257800"/>
            <a:ext cx="304800" cy="5334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9067800" y="5257800"/>
            <a:ext cx="304800" cy="5334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1" grpId="1" animBg="1"/>
      <p:bldP spid="12" grpId="0" animBg="1"/>
      <p:bldP spid="12" grpId="1" animBg="1"/>
      <p:bldP spid="12" grpId="2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7249" y="228600"/>
            <a:ext cx="2491509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Up Ribbon 5"/>
          <p:cNvSpPr/>
          <p:nvPr/>
        </p:nvSpPr>
        <p:spPr>
          <a:xfrm>
            <a:off x="4114800" y="152400"/>
            <a:ext cx="6172200" cy="1066800"/>
          </a:xfrm>
          <a:prstGeom prst="ribbon2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1295400"/>
            <a:ext cx="87630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372600" y="1295400"/>
            <a:ext cx="97155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24200" y="1219200"/>
            <a:ext cx="5842958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0902 C 0.00052 -0.00624 0.00295 -0.02128 0.00365 -0.02128 C 0.00886 -0.02128 0.01424 0.21762 0.01424 0.45652 C 0.01424 0.33603 0.01684 0.21762 0.01927 0.21762 C 0.02205 0.21762 0.02448 0.33788 0.02448 0.45652 C 0.02448 0.39709 0.02587 0.33603 0.02709 0.33603 C 0.02848 0.33603 0.02986 0.39547 0.02986 0.45652 C 0.02986 0.426 0.03039 0.39709 0.03108 0.39709 C 0.03177 0.39709 0.03247 0.42761 0.03247 0.45652 C 0.03247 0.44126 0.03282 0.426 0.03316 0.426 C 0.03334 0.426 0.03386 0.44126 0.03386 0.45652 C 0.03386 0.44889 0.03403 0.44126 0.0342 0.44126 C 0.0342 0.44311 0.03455 0.44889 0.03455 0.45652 C 0.03455 0.45236 0.03455 0.44889 0.03473 0.44889 C 0.03473 0.45074 0.0349 0.45282 0.0349 0.45652 C 0.0349 0.45444 0.0349 0.45236 0.0349 0.45074 C 0.03507 0.45074 0.03507 0.45282 0.03507 0.45467 C 0.03525 0.45467 0.03525 0.45282 0.03525 0.45074 C 0.03542 0.45074 0.03542 0.45282 0.03542 0.45467 " pathEditMode="relative" rAng="0" ptsTypes="fffffffffffffffffff">
                                      <p:cBhvr>
                                        <p:cTn id="31" dur="2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0" y="20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92414E-6 C 1.66667E-6 -0.02312 -0.00243 -0.04579 -0.00399 -0.04579 C -0.00868 -0.04579 -0.01406 0.31383 -0.01406 0.67345 C -0.01406 0.49191 -0.01719 0.31383 -0.01945 0.31383 C -0.02257 0.31383 -0.02483 0.49491 -0.02483 0.67345 C -0.02483 0.58372 -0.02639 0.49191 -0.02795 0.49191 C -0.02882 0.49191 -0.03038 0.58118 -0.03038 0.67345 C -0.03038 0.62697 -0.03108 0.58372 -0.03195 0.58372 C -0.03264 0.58372 -0.03351 0.62951 -0.03351 0.67345 C -0.03351 0.65009 -0.03351 0.62697 -0.0342 0.62697 C -0.0342 0.62743 -0.0342 0.65009 -0.0342 0.67345 C -0.0342 0.66166 -0.03507 0.65009 -0.03507 0.65056 C -0.03507 0.6531 -0.03507 0.66166 -0.03507 0.67345 C -0.03507 0.66698 -0.03507 0.66166 -0.03577 0.66166 C -0.03577 0.66443 -0.03577 0.6679 -0.03577 0.67345 C -0.03577 0.66998 -0.03577 0.66698 -0.03577 0.66443 C -0.03577 0.6649 -0.03577 0.6679 -0.03577 0.67068 C -0.03577 0.67114 -0.03577 0.6679 -0.03577 0.66443 C -0.03646 0.66443 -0.03646 0.6679 -0.03646 0.67068 " pathEditMode="relative" rAng="0" ptsTypes="fffffffffffffffffff">
                                      <p:cBhvr>
                                        <p:cTn id="35" dur="2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00" y="31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inh-nen-powerpoint-cute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0"/>
            <a:ext cx="11887200" cy="6858000"/>
          </a:xfrm>
          <a:prstGeom prst="rect">
            <a:avLst/>
          </a:prstGeom>
        </p:spPr>
      </p:pic>
      <p:sp>
        <p:nvSpPr>
          <p:cNvPr id="5" name="Cloud 4"/>
          <p:cNvSpPr/>
          <p:nvPr/>
        </p:nvSpPr>
        <p:spPr>
          <a:xfrm>
            <a:off x="4038600" y="1447800"/>
            <a:ext cx="4800600" cy="2819400"/>
          </a:xfrm>
          <a:prstGeom prst="cloud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160</TotalTime>
  <Words>83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 Light</vt:lpstr>
      <vt:lpstr>Times New Roman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AutoBVT</dc:creator>
  <cp:lastModifiedBy>Le Chi</cp:lastModifiedBy>
  <cp:revision>65</cp:revision>
  <dcterms:created xsi:type="dcterms:W3CDTF">2020-08-23T01:47:00Z</dcterms:created>
  <dcterms:modified xsi:type="dcterms:W3CDTF">2024-01-21T02:59:03Z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01F23230CACD452ABC5C6AD7FAA0CA35</vt:lpwstr>
  </property>
  <property fmtid="{D5CDD505-2E9C-101B-9397-08002B2CF9AE}" pid="3" name="KSOProductBuildVer">
    <vt:lpwstr>1033-11.2.0.11440</vt:lpwstr>
  </property>
</Properties>
</file>