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  <p:sldMasterId id="2147483729" r:id="rId3"/>
    <p:sldMasterId id="2147483742" r:id="rId4"/>
  </p:sldMasterIdLst>
  <p:notesMasterIdLst>
    <p:notesMasterId r:id="rId24"/>
  </p:notesMasterIdLst>
  <p:sldIdLst>
    <p:sldId id="585" r:id="rId5"/>
    <p:sldId id="577" r:id="rId6"/>
    <p:sldId id="300" r:id="rId7"/>
    <p:sldId id="579" r:id="rId8"/>
    <p:sldId id="578" r:id="rId9"/>
    <p:sldId id="580" r:id="rId10"/>
    <p:sldId id="301" r:id="rId11"/>
    <p:sldId id="581" r:id="rId12"/>
    <p:sldId id="582" r:id="rId13"/>
    <p:sldId id="302" r:id="rId14"/>
    <p:sldId id="583" r:id="rId15"/>
    <p:sldId id="584" r:id="rId16"/>
    <p:sldId id="291" r:id="rId17"/>
    <p:sldId id="288" r:id="rId18"/>
    <p:sldId id="586" r:id="rId19"/>
    <p:sldId id="588" r:id="rId20"/>
    <p:sldId id="589" r:id="rId21"/>
    <p:sldId id="278" r:id="rId22"/>
    <p:sldId id="298" r:id="rId23"/>
  </p:sldIdLst>
  <p:sldSz cx="9144000" cy="5143500" type="screen16x9"/>
  <p:notesSz cx="6858000" cy="9144000"/>
  <p:embeddedFontLst>
    <p:embeddedFont>
      <p:font typeface="DFPOP1-W9" panose="020B0604020202020204" charset="-128"/>
      <p:regular r:id="rId25"/>
    </p:embeddedFont>
    <p:embeddedFont>
      <p:font typeface="Arial-Rounded" panose="020B0500000000000000" charset="0"/>
      <p:regular r:id="rId26"/>
    </p:embeddedFont>
  </p:embeddedFontLst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/>
        </p14:section>
        <p14:section name="Tiết 2" id="{47239A1A-9B72-4DA5-96A7-F8786F163078}">
          <p14:sldIdLst>
            <p14:sldId id="585"/>
            <p14:sldId id="577"/>
            <p14:sldId id="300"/>
            <p14:sldId id="579"/>
            <p14:sldId id="578"/>
            <p14:sldId id="580"/>
            <p14:sldId id="301"/>
            <p14:sldId id="581"/>
            <p14:sldId id="582"/>
            <p14:sldId id="302"/>
            <p14:sldId id="583"/>
            <p14:sldId id="584"/>
            <p14:sldId id="291"/>
            <p14:sldId id="288"/>
            <p14:sldId id="586"/>
            <p14:sldId id="588"/>
            <p14:sldId id="589"/>
            <p14:sldId id="278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FF6600"/>
    <a:srgbClr val="EF2A19"/>
    <a:srgbClr val="4CA420"/>
    <a:srgbClr val="679C31"/>
    <a:srgbClr val="920000"/>
    <a:srgbClr val="F56636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 snapToGrid="0">
      <p:cViewPr varScale="1">
        <p:scale>
          <a:sx n="85" d="100"/>
          <a:sy n="85" d="100"/>
        </p:scale>
        <p:origin x="858" y="78"/>
      </p:cViewPr>
      <p:guideLst>
        <p:guide orient="horz" pos="16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7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3p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1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63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22p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314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10p rèn đọc thuộc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32p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98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3p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163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32phuts phải xong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825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35p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5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60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5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18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0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12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01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29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6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03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5612-F44A-4572-91F2-B2997399C03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31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551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407-77C4-448A-9118-6760652D825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9341-7A41-4833-972B-C8B280B6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72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407-77C4-448A-9118-6760652D825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9341-7A41-4833-972B-C8B280B6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64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407-77C4-448A-9118-6760652D825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9341-7A41-4833-972B-C8B280B6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7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407-77C4-448A-9118-6760652D825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9341-7A41-4833-972B-C8B280B6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09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407-77C4-448A-9118-6760652D825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9341-7A41-4833-972B-C8B280B6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91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407-77C4-448A-9118-6760652D825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9341-7A41-4833-972B-C8B280B6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86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407-77C4-448A-9118-6760652D825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9341-7A41-4833-972B-C8B280B6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40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407-77C4-448A-9118-6760652D825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9341-7A41-4833-972B-C8B280B6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52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407-77C4-448A-9118-6760652D825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9341-7A41-4833-972B-C8B280B6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00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407-77C4-448A-9118-6760652D825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9341-7A41-4833-972B-C8B280B6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104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2407-77C4-448A-9118-6760652D825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9341-7A41-4833-972B-C8B280B6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3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audio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F22B-A181-43C3-80E7-312ACB2D1CF8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49DE-64E2-4A85-BA24-CD42311A4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5612-F44A-4572-91F2-B2997399C03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D5612-F44A-4572-91F2-B2997399C03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38EE-0BC4-42C6-8508-DC02B658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0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3" name="whoosh.wav"/>
          </p:stSnd>
        </p:sndAc>
      </p:transition>
    </mc:Choice>
    <mc:Fallback xmlns="">
      <p:transition spd="slow">
        <p:fade/>
        <p:sndAc>
          <p:stSnd>
            <p:snd r:embed="rId14" name="whoosh.wav"/>
          </p:stSnd>
        </p:sndAc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3609"/>
            <a:ext cx="9144000" cy="5139891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2929393" y="0"/>
            <a:ext cx="6009875" cy="3040855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4133" tIns="32066" rIns="64133" bIns="32066" numCol="1" anchor="t" anchorCtr="0" compatLnSpc="1"/>
          <a:lstStyle/>
          <a:p>
            <a:pPr defTabSz="641366">
              <a:defRPr/>
            </a:pPr>
            <a:endParaRPr lang="zh-CN" altLang="en-US" sz="1263">
              <a:solidFill>
                <a:prstClr val="black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56445" y="10407"/>
            <a:ext cx="7661483" cy="17636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7965243" y="155591"/>
            <a:ext cx="1021739" cy="9247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7930287" y="3806137"/>
            <a:ext cx="1264892" cy="12164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3916354" y="3410737"/>
            <a:ext cx="801287" cy="811887"/>
          </a:xfrm>
          <a:prstGeom prst="rect">
            <a:avLst/>
          </a:prstGeom>
        </p:spPr>
      </p:pic>
      <p:pic>
        <p:nvPicPr>
          <p:cNvPr id="33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39" y="3957490"/>
            <a:ext cx="1711382" cy="1210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1D4C3-FDD4-4B5C-BBED-CD5EC9CAC024}"/>
              </a:ext>
            </a:extLst>
          </p:cNvPr>
          <p:cNvSpPr txBox="1"/>
          <p:nvPr/>
        </p:nvSpPr>
        <p:spPr>
          <a:xfrm>
            <a:off x="-330013" y="1647253"/>
            <a:ext cx="9990667" cy="1186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773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556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MÔN TIẾNG VIỆT</a:t>
            </a:r>
          </a:p>
          <a:p>
            <a:pPr algn="ctr" defTabSz="6773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55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 </a:t>
            </a:r>
            <a:r>
              <a:rPr lang="en-US" sz="355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3. </a:t>
            </a:r>
            <a:r>
              <a:rPr lang="en-US" sz="355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lang="en-US" sz="355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55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355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55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gió</a:t>
            </a:r>
            <a:endParaRPr lang="en-US" sz="355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8E183-4A3D-7888-FB95-706CD7ED2203}"/>
              </a:ext>
            </a:extLst>
          </p:cNvPr>
          <p:cNvSpPr txBox="1"/>
          <p:nvPr/>
        </p:nvSpPr>
        <p:spPr>
          <a:xfrm>
            <a:off x="2709334" y="4677606"/>
            <a:ext cx="3962723" cy="468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754645">
              <a:defRPr/>
            </a:pPr>
            <a:r>
              <a:rPr lang="en-US" sz="244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4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44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44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THỊ LỆ CHI  </a:t>
            </a:r>
          </a:p>
        </p:txBody>
      </p:sp>
    </p:spTree>
    <p:extLst>
      <p:ext uri="{BB962C8B-B14F-4D97-AF65-F5344CB8AC3E}">
        <p14:creationId xmlns:p14="http://schemas.microsoft.com/office/powerpoint/2010/main" val="21715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/>
          <p:nvPr/>
        </p:nvSpPr>
        <p:spPr>
          <a:xfrm>
            <a:off x="319177" y="5407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5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1894" y="854766"/>
            <a:ext cx="3011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 là bạn gió?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 gió đi tìm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 theo cánh chim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Lùa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lá...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4439" y="2663688"/>
            <a:ext cx="3277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Gió nhớ bạn quá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 gõ cửa hoài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Đẩy sóng dâng cao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Thổi căng buồm lớn.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8896" y="854766"/>
            <a:ext cx="2864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gió đi vắng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Lá buồn lặng im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Vắng cả cánh chim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Chẳng ai gõ cửa.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8897" y="2688362"/>
            <a:ext cx="32774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Sóng ngủ trong nước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Buồm chẳng ra khơi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gọi: Gió ơi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 vòm lá biếc.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( Ngân Hà)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263821"/>
            <a:ext cx="28649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BẠN CỦA GIÓ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1A3AF1-3DCB-4BDC-64F1-1354CCFE85C1}"/>
              </a:ext>
            </a:extLst>
          </p:cNvPr>
          <p:cNvCxnSpPr>
            <a:cxnSpLocks/>
          </p:cNvCxnSpPr>
          <p:nvPr/>
        </p:nvCxnSpPr>
        <p:spPr>
          <a:xfrm>
            <a:off x="5188688" y="1710511"/>
            <a:ext cx="219030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04F55F-6051-9B4C-ADE2-5E18B913EDFD}"/>
              </a:ext>
            </a:extLst>
          </p:cNvPr>
          <p:cNvCxnSpPr>
            <a:cxnSpLocks/>
          </p:cNvCxnSpPr>
          <p:nvPr/>
        </p:nvCxnSpPr>
        <p:spPr>
          <a:xfrm>
            <a:off x="5209953" y="2107460"/>
            <a:ext cx="244548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DC2D78-AA6E-4BDA-8244-2B49FAF12375}"/>
              </a:ext>
            </a:extLst>
          </p:cNvPr>
          <p:cNvCxnSpPr>
            <a:cxnSpLocks/>
          </p:cNvCxnSpPr>
          <p:nvPr/>
        </p:nvCxnSpPr>
        <p:spPr>
          <a:xfrm>
            <a:off x="5209953" y="2483144"/>
            <a:ext cx="216904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37C2EEB-3DC5-8634-69DB-57CC57DCEC59}"/>
              </a:ext>
            </a:extLst>
          </p:cNvPr>
          <p:cNvCxnSpPr>
            <a:cxnSpLocks/>
          </p:cNvCxnSpPr>
          <p:nvPr/>
        </p:nvCxnSpPr>
        <p:spPr>
          <a:xfrm>
            <a:off x="5188688" y="3145907"/>
            <a:ext cx="266522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88F1C1-4CFD-01B8-DF31-4C9FBC6F5702}"/>
              </a:ext>
            </a:extLst>
          </p:cNvPr>
          <p:cNvCxnSpPr>
            <a:cxnSpLocks/>
          </p:cNvCxnSpPr>
          <p:nvPr/>
        </p:nvCxnSpPr>
        <p:spPr>
          <a:xfrm>
            <a:off x="5209953" y="3528679"/>
            <a:ext cx="266522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2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/>
          <p:nvPr/>
        </p:nvSpPr>
        <p:spPr>
          <a:xfrm>
            <a:off x="319177" y="5407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id="{3E49784D-781F-05BA-3B42-E57C3C448544}"/>
              </a:ext>
            </a:extLst>
          </p:cNvPr>
          <p:cNvSpPr/>
          <p:nvPr/>
        </p:nvSpPr>
        <p:spPr>
          <a:xfrm>
            <a:off x="418414" y="1331116"/>
            <a:ext cx="85056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Khi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lá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buồn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lặng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im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vắng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chim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chẳng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ai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gõ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sóng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ngủ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lvl="0">
              <a:defRPr/>
            </a:pPr>
            <a:r>
              <a:rPr lang="en-US" sz="3200" dirty="0" err="1">
                <a:solidFill>
                  <a:prstClr val="black"/>
                </a:solidFill>
                <a:latin typeface="Calibri"/>
              </a:rPr>
              <a:t>buồm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chẳng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khơi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0"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15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68902" y="1959393"/>
            <a:ext cx="3239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3.7037E-6 L -3.61111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275302" y="-147641"/>
            <a:ext cx="9143999" cy="15663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54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54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endParaRPr lang="en-US" altLang="zh-CN" sz="54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89328" y="461074"/>
            <a:ext cx="887770" cy="9631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2783" y="15443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矩形 8"/>
          <p:cNvSpPr/>
          <p:nvPr/>
        </p:nvSpPr>
        <p:spPr>
          <a:xfrm>
            <a:off x="1202870" y="1038762"/>
            <a:ext cx="7280211" cy="43926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endParaRPr lang="en-US" altLang="zh-CN" sz="4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endParaRPr lang="en-US" altLang="zh-CN" sz="4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4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gõ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60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275302" y="-147641"/>
            <a:ext cx="9143999" cy="15663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54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54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endParaRPr lang="en-US" altLang="zh-CN" sz="54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89328" y="461074"/>
            <a:ext cx="887770" cy="9631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2783" y="15443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矩形 8"/>
          <p:cNvSpPr/>
          <p:nvPr/>
        </p:nvSpPr>
        <p:spPr>
          <a:xfrm>
            <a:off x="1202870" y="1038762"/>
            <a:ext cx="7280211" cy="337113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endParaRPr lang="en-US" altLang="zh-CN" sz="4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endParaRPr lang="en-US" altLang="zh-CN" sz="4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endParaRPr lang="en-US" altLang="zh-CN" sz="48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8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48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ai</a:t>
            </a:r>
            <a:endParaRPr lang="en-US" altLang="zh-CN" sz="60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403641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1894" y="854766"/>
            <a:ext cx="3011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 là bạn gió?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 gió đi tìm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 theo cánh chim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Lùa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lá...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4438" y="2663688"/>
            <a:ext cx="3354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Gió nhớ bạn quá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 gõ cửa hoài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Đẩy sóng dâng cao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Thổi căng buồm lớn.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8896" y="854766"/>
            <a:ext cx="2864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gió đi vắng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Lá buồn lặng im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Vắng cả cánh chim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Chẳng ai gõ cửa.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8897" y="2688362"/>
            <a:ext cx="32774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Sóng ngủ trong nước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Buồm chẳng ra khơi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gọi: Gió ơi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 vòm lá biếc.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( Ngân Hà)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263821"/>
            <a:ext cx="28649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BẠN CỦA GIÓ</a:t>
            </a:r>
          </a:p>
        </p:txBody>
      </p:sp>
    </p:spTree>
    <p:extLst>
      <p:ext uri="{BB962C8B-B14F-4D97-AF65-F5344CB8AC3E}">
        <p14:creationId xmlns:p14="http://schemas.microsoft.com/office/powerpoint/2010/main" val="41066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1800" y="263821"/>
            <a:ext cx="28649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BẠN CỦA GIÓ</a:t>
            </a:r>
          </a:p>
        </p:txBody>
      </p:sp>
    </p:spTree>
    <p:extLst>
      <p:ext uri="{BB962C8B-B14F-4D97-AF65-F5344CB8AC3E}">
        <p14:creationId xmlns:p14="http://schemas.microsoft.com/office/powerpoint/2010/main" val="4097064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0"/>
            <a:ext cx="8708065" cy="5143500"/>
          </a:xfrm>
          <a:prstGeom prst="rect">
            <a:avLst/>
          </a:prstGeom>
        </p:spPr>
      </p:pic>
    </p:spTree>
  </p:cSld>
  <p:clrMapOvr>
    <a:masterClrMapping/>
  </p:clrMapOvr>
  <p:transition spd="med" advTm="1000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" y="0"/>
            <a:ext cx="8987790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786063" y="141218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786063" y="181223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1894" y="854766"/>
            <a:ext cx="3011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Ai  là bạn gió?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Mà gió đi tìm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Bay theo cánh chim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Lùa </a:t>
            </a:r>
            <a:r>
              <a:rPr lang="en-US" sz="2700" dirty="0" err="1">
                <a:solidFill>
                  <a:prstClr val="black"/>
                </a:solidFill>
                <a:latin typeface="Calibri"/>
              </a:rPr>
              <a:t>trong</a:t>
            </a:r>
            <a:r>
              <a:rPr lang="en-US" sz="27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libri"/>
              </a:rPr>
              <a:t>tán</a:t>
            </a:r>
            <a:r>
              <a:rPr lang="en-US" sz="2700" dirty="0">
                <a:solidFill>
                  <a:prstClr val="black"/>
                </a:solidFill>
                <a:latin typeface="Calibri"/>
              </a:rPr>
              <a:t> lá...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4438" y="2663688"/>
            <a:ext cx="3354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Gió nhớ bạn quá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Nên gõ cửa hoài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Đẩy sóng dâng cao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Thổi căng buồm lớn.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8896" y="854766"/>
            <a:ext cx="2864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Khi gió đi vắng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Lá buồn lặng im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Vắng cả cánh chim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Chẳng ai gõ cửa.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8897" y="2688362"/>
            <a:ext cx="32774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Sóng ngủ trong nước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Buồm chẳng ra khơi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Ai gọi: Gió ơi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Trong vòm lá biếc.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                    ( Ngân Hà)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263821"/>
            <a:ext cx="28649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BẠN CỦA GIÓ</a:t>
            </a:r>
          </a:p>
        </p:txBody>
      </p:sp>
    </p:spTree>
    <p:extLst>
      <p:ext uri="{BB962C8B-B14F-4D97-AF65-F5344CB8AC3E}">
        <p14:creationId xmlns:p14="http://schemas.microsoft.com/office/powerpoint/2010/main" val="343346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19177" y="535691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Ở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nhất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10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1894" y="854766"/>
            <a:ext cx="3011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Ai  là bạn gió?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Mà gió đi tìm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Bay theo cánh chim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Lùa </a:t>
            </a:r>
            <a:r>
              <a:rPr lang="en-US" sz="2700" dirty="0" err="1">
                <a:solidFill>
                  <a:prstClr val="black"/>
                </a:solidFill>
                <a:latin typeface="Calibri"/>
              </a:rPr>
              <a:t>trong</a:t>
            </a:r>
            <a:r>
              <a:rPr lang="en-US" sz="27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Calibri"/>
              </a:rPr>
              <a:t>tán</a:t>
            </a:r>
            <a:r>
              <a:rPr lang="en-US" sz="2700" dirty="0">
                <a:solidFill>
                  <a:prstClr val="black"/>
                </a:solidFill>
                <a:latin typeface="Calibri"/>
              </a:rPr>
              <a:t> lá...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4439" y="2663688"/>
            <a:ext cx="3277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Gió nhớ bạn quá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Nên gõ cửa hoài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Đẩy sóng dâng cao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Thổi căng buồm lớn.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8896" y="854766"/>
            <a:ext cx="2864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Khi gió đi vắng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Lá buồn lặng im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Vắng cả cánh chim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Chẳng ai gõ cửa.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8897" y="2688362"/>
            <a:ext cx="32774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Sóng ngủ trong nước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Buồm chẳng ra khơi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Ai gọi: Gió ơi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Trong vòm lá biếc.</a:t>
            </a:r>
          </a:p>
          <a:p>
            <a:r>
              <a:rPr lang="en-US" sz="2700" dirty="0">
                <a:solidFill>
                  <a:prstClr val="black"/>
                </a:solidFill>
                <a:latin typeface="Calibri"/>
              </a:rPr>
              <a:t>                    ( Ngân Hà)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263821"/>
            <a:ext cx="28649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79646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BẠN CỦA GIÓ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61E854-06ED-9416-CB1B-7C2A0EBDC1C6}"/>
              </a:ext>
            </a:extLst>
          </p:cNvPr>
          <p:cNvCxnSpPr/>
          <p:nvPr/>
        </p:nvCxnSpPr>
        <p:spPr>
          <a:xfrm>
            <a:off x="1892595" y="2126512"/>
            <a:ext cx="253054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1A3AF1-3DCB-4BDC-64F1-1354CCFE85C1}"/>
              </a:ext>
            </a:extLst>
          </p:cNvPr>
          <p:cNvCxnSpPr>
            <a:cxnSpLocks/>
          </p:cNvCxnSpPr>
          <p:nvPr/>
        </p:nvCxnSpPr>
        <p:spPr>
          <a:xfrm>
            <a:off x="1871329" y="2539851"/>
            <a:ext cx="203081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4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19177" y="535691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Ở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nhất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id="{5EF6EBF6-494E-F486-A2B9-004C87CC9269}"/>
              </a:ext>
            </a:extLst>
          </p:cNvPr>
          <p:cNvSpPr/>
          <p:nvPr/>
        </p:nvSpPr>
        <p:spPr>
          <a:xfrm>
            <a:off x="638354" y="134731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lùa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tán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44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410092" y="42820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9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1894" y="854766"/>
            <a:ext cx="3011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 là bạn gió?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 gió đi tìm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Bay theo cánh chim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Lùa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lá...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4439" y="2663688"/>
            <a:ext cx="3277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Gió nhớ bạn quá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 gõ cửa hoài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Đẩy sóng dâng cao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Thổi căng buồm lớn.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8896" y="854766"/>
            <a:ext cx="2864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gió đi vắng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Lá buồn lặng im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Vắng cả cánh chim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Chẳng ai gõ cửa.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8897" y="2688362"/>
            <a:ext cx="32774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Sóng ngủ trong nước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Buồm chẳng ra khơi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gọi: Gió ơi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 vòm lá biếc.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( Ngân Hà)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263821"/>
            <a:ext cx="28649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BẠN CỦA GIÓ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1A3AF1-3DCB-4BDC-64F1-1354CCFE85C1}"/>
              </a:ext>
            </a:extLst>
          </p:cNvPr>
          <p:cNvCxnSpPr>
            <a:cxnSpLocks/>
          </p:cNvCxnSpPr>
          <p:nvPr/>
        </p:nvCxnSpPr>
        <p:spPr>
          <a:xfrm>
            <a:off x="2541181" y="3496781"/>
            <a:ext cx="144602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04F55F-6051-9B4C-ADE2-5E18B913EDFD}"/>
              </a:ext>
            </a:extLst>
          </p:cNvPr>
          <p:cNvCxnSpPr>
            <a:cxnSpLocks/>
          </p:cNvCxnSpPr>
          <p:nvPr/>
        </p:nvCxnSpPr>
        <p:spPr>
          <a:xfrm>
            <a:off x="1818167" y="3936260"/>
            <a:ext cx="244548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DC2D78-AA6E-4BDA-8244-2B49FAF12375}"/>
              </a:ext>
            </a:extLst>
          </p:cNvPr>
          <p:cNvCxnSpPr>
            <a:cxnSpLocks/>
          </p:cNvCxnSpPr>
          <p:nvPr/>
        </p:nvCxnSpPr>
        <p:spPr>
          <a:xfrm>
            <a:off x="1906772" y="4311944"/>
            <a:ext cx="266522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41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410092" y="42820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id="{B3846872-23F9-663A-4DB5-6A62385787AD}"/>
              </a:ext>
            </a:extLst>
          </p:cNvPr>
          <p:cNvSpPr/>
          <p:nvPr/>
        </p:nvSpPr>
        <p:spPr>
          <a:xfrm>
            <a:off x="319177" y="1176028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Khi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gõ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đẩy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cao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căng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969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618</Words>
  <Application>Microsoft Office PowerPoint</Application>
  <PresentationFormat>On-screen Show (16:9)</PresentationFormat>
  <Paragraphs>142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DFPOP1-W9</vt:lpstr>
      <vt:lpstr>Arial</vt:lpstr>
      <vt:lpstr>Calibri Light</vt:lpstr>
      <vt:lpstr>Times New Roman</vt:lpstr>
      <vt:lpstr>Arial-Rounded</vt:lpstr>
      <vt:lpstr>Office 主题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Le Chi</cp:lastModifiedBy>
  <cp:revision>79</cp:revision>
  <dcterms:created xsi:type="dcterms:W3CDTF">2020-08-13T09:19:00Z</dcterms:created>
  <dcterms:modified xsi:type="dcterms:W3CDTF">2024-01-24T13:52:17Z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