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19" r:id="rId11"/>
    <p:sldId id="293" r:id="rId12"/>
    <p:sldId id="298" r:id="rId13"/>
    <p:sldId id="311" r:id="rId14"/>
    <p:sldId id="310" r:id="rId15"/>
    <p:sldId id="313" r:id="rId16"/>
    <p:sldId id="314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6111" autoAdjust="0"/>
  </p:normalViewPr>
  <p:slideViewPr>
    <p:cSldViewPr snapToGrid="0">
      <p:cViewPr>
        <p:scale>
          <a:sx n="81" d="100"/>
          <a:sy n="81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17/01/2024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17/01/2024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17/01/2024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17/01/2024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2261096"/>
            <a:ext cx="10355579" cy="193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46: SO SÁNH CÁC SỐ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476257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4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4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54" y="1078524"/>
            <a:ext cx="8048985" cy="3972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211015"/>
            <a:ext cx="3211033" cy="23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1260" y="993682"/>
            <a:ext cx="5615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78105"/>
              </p:ext>
            </p:extLst>
          </p:nvPr>
        </p:nvGraphicFramePr>
        <p:xfrm>
          <a:off x="1275904" y="1812269"/>
          <a:ext cx="992549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065441"/>
            <a:ext cx="769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209" y="4866835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249493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So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48092"/>
              </p:ext>
            </p:extLst>
          </p:nvPr>
        </p:nvGraphicFramePr>
        <p:xfrm>
          <a:off x="445477" y="988729"/>
          <a:ext cx="11218985" cy="226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5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2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7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09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700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097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3334513"/>
            <a:ext cx="704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0954" y="4268078"/>
            <a:ext cx="9637767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350498" y="926123"/>
            <a:ext cx="9768840" cy="580116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7" y="117231"/>
            <a:ext cx="4068377" cy="2004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5 831 		5 381			     8 905 		8 955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730190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8185" y="1741318"/>
            <a:ext cx="63832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1600554"/>
            <a:ext cx="4311364" cy="386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4062" y="1776398"/>
            <a:ext cx="63949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Trong ba bạn, Bạn Việt ra khỏi mê cung qua cửa ghi số 1 240; Bạn Nam ra cửa ghi số 2 401; Bạn Mai ra cửa ghi số 1 420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600813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573165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" y="1232384"/>
            <a:ext cx="7830725" cy="2532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" y="4364448"/>
            <a:ext cx="8128018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509" y="3715861"/>
            <a:ext cx="390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2626" y="3714103"/>
            <a:ext cx="499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573" y="5989802"/>
            <a:ext cx="337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547" y="5996894"/>
            <a:ext cx="378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646151"/>
            <a:ext cx="894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0" y="1273797"/>
            <a:ext cx="3643097" cy="5408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Trong những cây cầu đó, cây cầu Đình Vũ –Cát Hải dài nhất, cây cầu Cần Thơ ngắn </a:t>
            </a:r>
            <a:r>
              <a:rPr lang="nl-NL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nhất.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1832</TotalTime>
  <Words>481</Words>
  <Application>Microsoft Office PowerPoint</Application>
  <PresentationFormat>Custom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PHONG VU</cp:lastModifiedBy>
  <cp:revision>73</cp:revision>
  <dcterms:created xsi:type="dcterms:W3CDTF">2021-07-11T03:43:43Z</dcterms:created>
  <dcterms:modified xsi:type="dcterms:W3CDTF">2024-01-17T15:14:32Z</dcterms:modified>
</cp:coreProperties>
</file>