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72" r:id="rId12"/>
    <p:sldId id="273" r:id="rId13"/>
    <p:sldId id="259" r:id="rId14"/>
    <p:sldId id="260" r:id="rId15"/>
    <p:sldId id="275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NI-Avo" panose="020B060402020202020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524002" y="317901"/>
            <a:ext cx="2305545" cy="977499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28802" y="1498600"/>
            <a:ext cx="9136185" cy="4064000"/>
          </a:xfrm>
          <a:prstGeom prst="rect">
            <a:avLst/>
          </a:prstGeom>
        </p:spPr>
        <p:txBody>
          <a:bodyPr vert="horz" lIns="121917" tIns="60959" rIns="121917" bIns="6095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6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6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6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endParaRPr lang="en-US" sz="6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6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6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endParaRPr lang="en-US" sz="6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99200" y="4648200"/>
            <a:ext cx="1727200" cy="9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64" y="4674550"/>
            <a:ext cx="1314633" cy="1385003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" y="1"/>
            <a:ext cx="1941467" cy="981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89943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NI-Avo" pitchFamily="2" charset="0"/>
                        </a:rPr>
                        <a:t>ach</a:t>
                      </a:r>
                      <a:endParaRPr lang="en-US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saùch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1339" y="2406550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333" y="2496240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6057" y="247750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912" y="5944464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saùch vôû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5944464"/>
            <a:ext cx="441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cheânh leäch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2049" y="5987414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tôø lòch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7080" y="3173243"/>
            <a:ext cx="218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cheách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4227" y="3230782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meách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2970" y="321305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5232" y="3831597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bích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333" y="385353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2971" y="390218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19" y="4662594"/>
            <a:ext cx="2276793" cy="1400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429" y="4044048"/>
            <a:ext cx="1467055" cy="2000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119" y="4814994"/>
            <a:ext cx="2276793" cy="14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2400" y="1143001"/>
            <a:ext cx="5588000" cy="838200"/>
          </a:xfrm>
          <a:prstGeom prst="roundRect">
            <a:avLst/>
          </a:prstGeom>
          <a:solidFill>
            <a:srgbClr val="B2109F"/>
          </a:solidFill>
          <a:ln>
            <a:solidFill>
              <a:srgbClr val="8B3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8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867" b="1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9" name="Oval 8"/>
          <p:cNvSpPr/>
          <p:nvPr/>
        </p:nvSpPr>
        <p:spPr>
          <a:xfrm>
            <a:off x="613835" y="1143001"/>
            <a:ext cx="1072492" cy="838200"/>
          </a:xfrm>
          <a:prstGeom prst="ellipse">
            <a:avLst/>
          </a:prstGeom>
          <a:solidFill>
            <a:srgbClr val="E0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3" y="2272431"/>
            <a:ext cx="731290" cy="245189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5333" dirty="0">
                <a:solidFill>
                  <a:prstClr val="black"/>
                </a:solidFill>
                <a:latin typeface="HP001" pitchFamily="34" charset="-93"/>
                <a:ea typeface="HP001" pitchFamily="34" charset="-93"/>
              </a:rPr>
              <a:t> </a:t>
            </a:r>
            <a:endParaRPr lang="vi-VN" sz="15333" dirty="0">
              <a:solidFill>
                <a:prstClr val="black"/>
              </a:solidFill>
              <a:latin typeface="HP001" pitchFamily="34" charset="-93"/>
              <a:ea typeface="HP001" pitchFamily="34" charset="-93"/>
            </a:endParaRPr>
          </a:p>
        </p:txBody>
      </p:sp>
      <p:pic>
        <p:nvPicPr>
          <p:cNvPr id="217091" name="Picture 3" descr="D:\Downloads\IMG-78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7" b="16000"/>
          <a:stretch/>
        </p:blipFill>
        <p:spPr bwMode="auto">
          <a:xfrm>
            <a:off x="1686325" y="2272431"/>
            <a:ext cx="8880075" cy="39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1200" y="152401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64000" y="46752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1600" y="1854200"/>
            <a:ext cx="12090400" cy="2895600"/>
          </a:xfrm>
          <a:prstGeom prst="ellips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00FF"/>
                </a:solidFill>
                <a:latin typeface="Vrinda" pitchFamily="34" charset="0"/>
                <a:cs typeface="Vrinda" pitchFamily="34" charset="0"/>
              </a:rPr>
              <a:t>TRÒ CHƠI: </a:t>
            </a:r>
          </a:p>
          <a:p>
            <a:pPr algn="ctr"/>
            <a:r>
              <a:rPr lang="en-US" sz="7200" b="1" i="1" dirty="0">
                <a:solidFill>
                  <a:srgbClr val="0000FF"/>
                </a:solidFill>
                <a:latin typeface="Vrinda" pitchFamily="34" charset="0"/>
                <a:cs typeface="Vrinda" pitchFamily="34" charset="0"/>
              </a:rPr>
              <a:t>MÌNH CÙNG THI TÀI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16000" y="152401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8800" y="46752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1342" r="1"/>
          <a:stretch/>
        </p:blipFill>
        <p:spPr>
          <a:xfrm>
            <a:off x="6155703" y="25362"/>
            <a:ext cx="6036297" cy="6643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607" y="605366"/>
            <a:ext cx="61314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coám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hoâm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coám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òch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ao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Maûi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rình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caøo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caøo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Queân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Caäu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gaõi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gaõi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tai: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xin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loãi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                             (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Moäc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Mieân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2"/>
            <a:ext cx="1428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311"/>
            <a:ext cx="1621410" cy="62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Lôùp hoïc cuûa em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05" y="1199209"/>
            <a:ext cx="9880976" cy="5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9" descr="images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-26987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08000" y="2116139"/>
            <a:ext cx="11277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400" b="1" dirty="0">
                <a:solidFill>
                  <a:srgbClr val="A50021"/>
                </a:solidFill>
                <a:latin typeface="Times New Roman" pitchFamily="18" charset="0"/>
              </a:rPr>
              <a:t>XIN CHÂN THÀNH CẢM ƠN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6400" b="1" dirty="0">
                <a:solidFill>
                  <a:srgbClr val="A50021"/>
                </a:solidFill>
                <a:latin typeface="Times New Roman" pitchFamily="18" charset="0"/>
              </a:rPr>
              <a:t> THẦY CÔ VỀ DỰ GIỜ THĂM LỚP !</a:t>
            </a:r>
          </a:p>
        </p:txBody>
      </p:sp>
      <p:pic>
        <p:nvPicPr>
          <p:cNvPr id="75781" name="Picture 5" descr="Dolphin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335" y="5878514"/>
            <a:ext cx="1282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Snail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19200" y="5842506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26416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2686" y="2"/>
            <a:ext cx="3050116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1600" y="4875213"/>
            <a:ext cx="26416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50400" y="4953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553859"/>
            <a:ext cx="1828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36" y="4548188"/>
            <a:ext cx="1828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9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82576"/>
            <a:ext cx="1828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99033">
            <a:off x="1968848" y="304693"/>
            <a:ext cx="254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230">
            <a:off x="7594251" y="-107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QueHuongTuoiDepBeat-V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5689600" y="5248145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71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778" grpId="0"/>
      <p:bldP spid="757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08001" y="457853"/>
            <a:ext cx="2900219" cy="1767417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4874" y="2683121"/>
            <a:ext cx="11563927" cy="2437675"/>
          </a:xfrm>
          <a:prstGeom prst="rect">
            <a:avLst/>
          </a:prstGeom>
        </p:spPr>
        <p:txBody>
          <a:bodyPr vert="horz" lIns="121917" tIns="60959" rIns="121917" bIns="60959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b="1" dirty="0"/>
              <a:t>            </a:t>
            </a:r>
            <a:r>
              <a:rPr lang="en-US" sz="8800" b="1" dirty="0" err="1"/>
              <a:t>chanh</a:t>
            </a:r>
            <a:r>
              <a:rPr lang="en-US" sz="8800" b="1" dirty="0"/>
              <a:t>         </a:t>
            </a:r>
            <a:r>
              <a:rPr lang="en-US" sz="8800" b="1" dirty="0" err="1"/>
              <a:t>kênh</a:t>
            </a:r>
            <a:r>
              <a:rPr lang="en-US" sz="8800" b="1" dirty="0"/>
              <a:t> </a:t>
            </a:r>
          </a:p>
          <a:p>
            <a:pPr marL="0" indent="0">
              <a:buNone/>
            </a:pPr>
            <a:r>
              <a:rPr lang="en-US" sz="8800" b="1" dirty="0"/>
              <a:t>       </a:t>
            </a:r>
            <a:r>
              <a:rPr lang="en-US" sz="8800" b="1" dirty="0" err="1"/>
              <a:t>bờ</a:t>
            </a:r>
            <a:r>
              <a:rPr lang="en-US" sz="8800" b="1" dirty="0"/>
              <a:t> </a:t>
            </a:r>
            <a:r>
              <a:rPr lang="en-US" sz="8800" b="1" dirty="0" err="1"/>
              <a:t>kênh</a:t>
            </a:r>
            <a:r>
              <a:rPr lang="en-US" sz="8800" b="1" dirty="0"/>
              <a:t>       </a:t>
            </a:r>
            <a:r>
              <a:rPr lang="en-US" sz="8800" b="1" dirty="0" err="1"/>
              <a:t>quả</a:t>
            </a:r>
            <a:r>
              <a:rPr lang="en-US" sz="8800" b="1" dirty="0"/>
              <a:t> </a:t>
            </a:r>
            <a:r>
              <a:rPr lang="en-US" sz="8800" b="1" dirty="0" err="1"/>
              <a:t>chanh</a:t>
            </a:r>
            <a:endParaRPr lang="en-US" sz="88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45600" y="4648200"/>
            <a:ext cx="2540000" cy="1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080656" y="838202"/>
            <a:ext cx="2678544" cy="1036108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5908" y="2819400"/>
            <a:ext cx="10918093" cy="2438400"/>
          </a:xfrm>
          <a:prstGeom prst="rect">
            <a:avLst/>
          </a:prstGeom>
        </p:spPr>
        <p:txBody>
          <a:bodyPr vert="horz" lIns="121917" tIns="60959" rIns="121917" bIns="60959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b="1" dirty="0"/>
              <a:t>              </a:t>
            </a:r>
            <a:r>
              <a:rPr lang="en-US" sz="154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54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54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154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4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54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54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4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154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78400" y="47498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2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8800" y="5257870"/>
            <a:ext cx="1125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EÁch</a:t>
            </a:r>
            <a:r>
              <a:rPr lang="en-US" sz="5400" b="1" dirty="0" smtClean="0">
                <a:latin typeface="VNI-Avo" pitchFamily="2" charset="0"/>
              </a:rPr>
              <a:t> con </a:t>
            </a:r>
            <a:r>
              <a:rPr lang="en-US" sz="5400" b="1" dirty="0" err="1" smtClean="0">
                <a:latin typeface="VNI-Avo" pitchFamily="2" charset="0"/>
              </a:rPr>
              <a:t>thích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ñoïc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saùch</a:t>
            </a:r>
            <a:r>
              <a:rPr lang="en-US" sz="5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800" y="5266012"/>
            <a:ext cx="1542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907" y="5266012"/>
            <a:ext cx="175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4559" y="5266012"/>
            <a:ext cx="1218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2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1200" y="130176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12800" y="990600"/>
            <a:ext cx="1828800" cy="693003"/>
          </a:xfrm>
          <a:prstGeom prst="roundRect">
            <a:avLst/>
          </a:prstGeom>
          <a:solidFill>
            <a:srgbClr val="B2109F"/>
          </a:solidFill>
          <a:ln>
            <a:solidFill>
              <a:srgbClr val="8B3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3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1793" y="987426"/>
            <a:ext cx="724208" cy="714375"/>
          </a:xfrm>
          <a:prstGeom prst="ellipse">
            <a:avLst/>
          </a:prstGeom>
          <a:solidFill>
            <a:srgbClr val="E0E4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0" y="76200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9600" y="889000"/>
            <a:ext cx="20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250" y="889000"/>
            <a:ext cx="2088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endParaRPr lang="en-US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8050" y="889000"/>
            <a:ext cx="2088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6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36800" y="1803400"/>
            <a:ext cx="1828800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</a:p>
          <a:p>
            <a:r>
              <a:rPr lang="en-US" sz="58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endParaRPr lang="en-US" sz="58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8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58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97600" y="2729707"/>
            <a:ext cx="2336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5333" dirty="0"/>
          </a:p>
        </p:txBody>
      </p:sp>
      <p:sp>
        <p:nvSpPr>
          <p:cNvPr id="67" name="TextBox 66"/>
          <p:cNvSpPr txBox="1"/>
          <p:nvPr/>
        </p:nvSpPr>
        <p:spPr>
          <a:xfrm>
            <a:off x="4165600" y="1887459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65600" y="3704353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65600" y="2831307"/>
            <a:ext cx="711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cxnSp>
        <p:nvCxnSpPr>
          <p:cNvPr id="73" name="Straight Arrow Connector 72"/>
          <p:cNvCxnSpPr>
            <a:stCxn id="66" idx="1"/>
          </p:cNvCxnSpPr>
          <p:nvPr/>
        </p:nvCxnSpPr>
        <p:spPr>
          <a:xfrm rot="10800000">
            <a:off x="4775200" y="2526509"/>
            <a:ext cx="1422400" cy="675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6" idx="1"/>
          </p:cNvCxnSpPr>
          <p:nvPr/>
        </p:nvCxnSpPr>
        <p:spPr>
          <a:xfrm rot="10800000" flipV="1">
            <a:off x="4775200" y="3201630"/>
            <a:ext cx="1422400" cy="239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68" idx="3"/>
          </p:cNvCxnSpPr>
          <p:nvPr/>
        </p:nvCxnSpPr>
        <p:spPr>
          <a:xfrm rot="10800000" flipV="1">
            <a:off x="4876800" y="3201631"/>
            <a:ext cx="1320800" cy="974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 bwMode="auto">
          <a:xfrm>
            <a:off x="4775200" y="1905000"/>
            <a:ext cx="121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005113" y="1905000"/>
            <a:ext cx="2032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769291" y="2747248"/>
            <a:ext cx="3251200" cy="9263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149"/>
          <p:cNvSpPr txBox="1">
            <a:spLocks noChangeArrowheads="1"/>
          </p:cNvSpPr>
          <p:nvPr/>
        </p:nvSpPr>
        <p:spPr bwMode="auto">
          <a:xfrm>
            <a:off x="5363375" y="2515394"/>
            <a:ext cx="213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152"/>
          <p:cNvSpPr txBox="1">
            <a:spLocks noChangeArrowheads="1"/>
          </p:cNvSpPr>
          <p:nvPr/>
        </p:nvSpPr>
        <p:spPr bwMode="auto">
          <a:xfrm>
            <a:off x="5892801" y="1600200"/>
            <a:ext cx="2112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ach</a:t>
            </a:r>
          </a:p>
        </p:txBody>
      </p:sp>
      <p:sp>
        <p:nvSpPr>
          <p:cNvPr id="92" name="TextBox 153"/>
          <p:cNvSpPr txBox="1">
            <a:spLocks noChangeArrowheads="1"/>
          </p:cNvSpPr>
          <p:nvPr/>
        </p:nvSpPr>
        <p:spPr bwMode="auto">
          <a:xfrm>
            <a:off x="4724400" y="1600201"/>
            <a:ext cx="142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22524" y="2508647"/>
            <a:ext cx="23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07297" y="3583557"/>
            <a:ext cx="284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vách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28759" y="3518694"/>
            <a:ext cx="259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01195" y="3518694"/>
            <a:ext cx="2158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48957" y="3518694"/>
            <a:ext cx="215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2488" y="3529778"/>
            <a:ext cx="18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560221" y="3583556"/>
            <a:ext cx="193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723500" y="4376650"/>
            <a:ext cx="261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216581" y="4445000"/>
            <a:ext cx="300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mếch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61054" y="4463655"/>
            <a:ext cx="2158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lệch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26664" y="4468981"/>
            <a:ext cx="215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95709" y="4459788"/>
            <a:ext cx="18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46473" y="4367112"/>
            <a:ext cx="193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9109" y="5395562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26905" y="5418394"/>
            <a:ext cx="252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73458" y="5434803"/>
            <a:ext cx="268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kịch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575721" y="5408617"/>
            <a:ext cx="215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234785" y="5429478"/>
            <a:ext cx="188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87557" y="5378523"/>
            <a:ext cx="193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0" grpId="1"/>
      <p:bldP spid="10" grpId="2"/>
      <p:bldP spid="12" grpId="0"/>
      <p:bldP spid="12" grpId="1"/>
      <p:bldP spid="12" grpId="2"/>
      <p:bldP spid="40" grpId="0"/>
      <p:bldP spid="40" grpId="1"/>
      <p:bldP spid="40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1200" y="152401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4000" y="46752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9341" y="4881627"/>
            <a:ext cx="450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906104" y="5943701"/>
            <a:ext cx="1697897" cy="2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9303" y="4886322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600200"/>
            <a:ext cx="5181600" cy="32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1200" y="152401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4000" y="46752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080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lệch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95880" y="6172200"/>
            <a:ext cx="16433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48279" y="5084726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1498600"/>
            <a:ext cx="5410444" cy="36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1200" y="152401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4000" y="46752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9341" y="4859078"/>
            <a:ext cx="450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58541" y="5870353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60141" y="4859078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092200"/>
            <a:ext cx="4165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11200" y="152401"/>
            <a:ext cx="436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733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733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685800"/>
            <a:ext cx="1828800" cy="2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4000" y="46752"/>
            <a:ext cx="7416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58:  ach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42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4267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200" y="4413569"/>
            <a:ext cx="41656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67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67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6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67" b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66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059" y="4413569"/>
            <a:ext cx="386039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67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67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6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67" b="1" dirty="0" err="1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66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178" y="4331494"/>
            <a:ext cx="457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67" b="1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66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67" b="1" dirty="0" err="1">
                <a:latin typeface="Times New Roman" pitchFamily="18" charset="0"/>
                <a:cs typeface="Times New Roman" pitchFamily="18" charset="0"/>
              </a:rPr>
              <a:t>lệch</a:t>
            </a:r>
            <a:endParaRPr lang="en-US" sz="666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387670"/>
            <a:ext cx="3035724" cy="26509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1278129"/>
            <a:ext cx="2336800" cy="2963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2" y="1278128"/>
            <a:ext cx="2743199" cy="29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501</TotalTime>
  <Words>276</Words>
  <Application>Microsoft Office PowerPoint</Application>
  <PresentationFormat>Widescreen</PresentationFormat>
  <Paragraphs>112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 Light</vt:lpstr>
      <vt:lpstr>Calibri</vt:lpstr>
      <vt:lpstr>Times New Roman</vt:lpstr>
      <vt:lpstr>Vrinda</vt:lpstr>
      <vt:lpstr>HP001</vt:lpstr>
      <vt:lpstr>VNI-Avo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THIEN KIM AN</cp:lastModifiedBy>
  <cp:revision>236</cp:revision>
  <dcterms:created xsi:type="dcterms:W3CDTF">2020-10-19T12:51:54Z</dcterms:created>
  <dcterms:modified xsi:type="dcterms:W3CDTF">2022-12-25T15:13:32Z</dcterms:modified>
  <cp:category>Kết nối tri thức với cuộc sống</cp:category>
</cp:coreProperties>
</file>