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99" r:id="rId2"/>
    <p:sldId id="297" r:id="rId3"/>
    <p:sldId id="289" r:id="rId4"/>
    <p:sldId id="290" r:id="rId5"/>
    <p:sldId id="281" r:id="rId6"/>
    <p:sldId id="282" r:id="rId7"/>
    <p:sldId id="283" r:id="rId8"/>
    <p:sldId id="293" r:id="rId9"/>
    <p:sldId id="292" r:id="rId10"/>
    <p:sldId id="298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6DE"/>
    <a:srgbClr val="EB139E"/>
    <a:srgbClr val="F0299D"/>
    <a:srgbClr val="2C87CC"/>
    <a:srgbClr val="F36FC4"/>
    <a:srgbClr val="F99A38"/>
    <a:srgbClr val="4EB6EB"/>
    <a:srgbClr val="F79D4D"/>
    <a:srgbClr val="5AB867"/>
    <a:srgbClr val="9ECB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01" autoAdjust="0"/>
  </p:normalViewPr>
  <p:slideViewPr>
    <p:cSldViewPr snapToGrid="0">
      <p:cViewPr varScale="1">
        <p:scale>
          <a:sx n="111" d="100"/>
          <a:sy n="111" d="100"/>
        </p:scale>
        <p:origin x="77" y="13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93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FE09-D5CA-4F5D-93D9-583C8062A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B72B6-FCB2-4A90-8562-8AB04B063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58FFC-7E23-4708-9B13-3F1969DC9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5386A-548D-4CA2-A948-D2E15428664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690A5-6A84-4F9F-8063-A2DA6650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DBDFB-A9EA-4BCF-908F-C9BF3B47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41BE2-C721-4713-BF23-267C0D51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19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gif"/><Relationship Id="rId2" Type="http://schemas.openxmlformats.org/officeDocument/2006/relationships/audio" Target="file:///C:\Users\THIEN%20KIM%20AN\Downloads\Vui-Den-Truong-Nhom-Hoa-Tay.mp3" TargetMode="External"/><Relationship Id="rId1" Type="http://schemas.microsoft.com/office/2007/relationships/media" Target="file:///C:\Users\THIEN%20KIM%20AN\Downloads\Vui-Den-Truong-Nhom-Hoa-Tay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bamboosoft.vn/wp-content/uploads/2018/01/Leduchieu.com-M%E1%BA%ABu-Slide-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38916" name="Picture 4" descr="Anh Dong (168)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46834"/>
            <a:ext cx="795122" cy="2143125"/>
          </a:xfrm>
          <a:prstGeom prst="rect">
            <a:avLst/>
          </a:prstGeom>
          <a:noFill/>
        </p:spPr>
      </p:pic>
      <p:pic>
        <p:nvPicPr>
          <p:cNvPr id="38918" name="Picture 6" descr="Anh Dong (168)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7748" y="732557"/>
            <a:ext cx="836252" cy="2143125"/>
          </a:xfrm>
          <a:prstGeom prst="rect">
            <a:avLst/>
          </a:prstGeom>
          <a:noFill/>
        </p:spPr>
      </p:pic>
      <p:pic>
        <p:nvPicPr>
          <p:cNvPr id="38920" name="Picture 8" descr="hình ảnh động Powerpoint dễ thươn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15107" y="0"/>
            <a:ext cx="357188" cy="357188"/>
          </a:xfrm>
          <a:prstGeom prst="rect">
            <a:avLst/>
          </a:prstGeom>
          <a:noFill/>
        </p:spPr>
      </p:pic>
      <p:pic>
        <p:nvPicPr>
          <p:cNvPr id="38922" name="Picture 10" descr="hình ảnh động Powerpoint dễ thương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476" y="0"/>
            <a:ext cx="357188" cy="357188"/>
          </a:xfrm>
          <a:prstGeom prst="rect">
            <a:avLst/>
          </a:prstGeom>
          <a:noFill/>
        </p:spPr>
      </p:pic>
      <p:pic>
        <p:nvPicPr>
          <p:cNvPr id="12" name="Picture 40" descr="Picture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6870" y="2828926"/>
            <a:ext cx="685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0" descr="Picture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08118" y="1223530"/>
            <a:ext cx="685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0" descr="Picture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6097" y="2358737"/>
            <a:ext cx="685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0" descr="Picture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59087" y="828675"/>
            <a:ext cx="685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0" descr="Picture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0093" y="1730087"/>
            <a:ext cx="685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966355" y="693593"/>
            <a:ext cx="7239866" cy="495647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91954"/>
              </a:avLst>
            </a:prstTxWarp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 CÁC THẦY CÔ VỀ DỰ GIỜ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09780" y="3719125"/>
            <a:ext cx="55867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endParaRPr lang="en-US" sz="27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119208" y="1799446"/>
            <a:ext cx="5086350" cy="8314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69056" tIns="34529" rIns="69056" bIns="3452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950" b="1" dirty="0" err="1">
                <a:latin typeface="Times New Roman" pitchFamily="18" charset="0"/>
              </a:rPr>
              <a:t>Môn</a:t>
            </a:r>
            <a:r>
              <a:rPr lang="en-US" sz="4950" b="1" dirty="0">
                <a:latin typeface="Times New Roman" pitchFamily="18" charset="0"/>
              </a:rPr>
              <a:t>: </a:t>
            </a:r>
            <a:r>
              <a:rPr lang="en-US" sz="4950" b="1" dirty="0" err="1" smtClean="0">
                <a:latin typeface="Times New Roman" pitchFamily="18" charset="0"/>
              </a:rPr>
              <a:t>Tiếng</a:t>
            </a:r>
            <a:r>
              <a:rPr lang="en-US" sz="4950" b="1" dirty="0" smtClean="0">
                <a:latin typeface="Times New Roman" pitchFamily="18" charset="0"/>
              </a:rPr>
              <a:t> </a:t>
            </a:r>
            <a:r>
              <a:rPr lang="en-US" sz="4950" b="1" dirty="0" err="1" smtClean="0">
                <a:latin typeface="Times New Roman" pitchFamily="18" charset="0"/>
              </a:rPr>
              <a:t>Việt</a:t>
            </a:r>
            <a:endParaRPr lang="en-US" sz="4950" b="1" dirty="0">
              <a:latin typeface="Times New Roman" pitchFamily="18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3625163" y="2525285"/>
            <a:ext cx="23431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1E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2" name="Vui-Den-Truong-Nhom-Hoa-T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480323" y="2480073"/>
            <a:ext cx="183356" cy="1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6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Hình nền Powerpoint học tập - Mẫu template Powerpoint chủ đề học tập -  VnDoc.com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 sz="1050"/>
          </a:p>
        </p:txBody>
      </p:sp>
      <p:sp>
        <p:nvSpPr>
          <p:cNvPr id="26628" name="AutoShape 4" descr="Hình nền Powerpoint học tập - Mẫu template Powerpoint chủ đề học tập -  VnDoc.com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 sz="1050"/>
          </a:p>
        </p:txBody>
      </p:sp>
      <p:pic>
        <p:nvPicPr>
          <p:cNvPr id="26630" name="Picture 6" descr="Hình nền Powerpoint học tập - Mẫu template Powerpoint chủ đề học tập -  VnDoc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3"/>
            <a:ext cx="9144000" cy="51435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828800" y="742950"/>
            <a:ext cx="5532360" cy="19389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 THÀNH </a:t>
            </a:r>
          </a:p>
          <a:p>
            <a:pPr algn="ctr"/>
            <a:r>
              <a:rPr lang="en-US" sz="405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 ƠN QUÝ </a:t>
            </a:r>
          </a:p>
          <a:p>
            <a:pPr algn="ctr"/>
            <a:r>
              <a:rPr lang="en-US" sz="405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 CÔ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68D09AE9-55E7-47BE-8AC4-C7F3BCCB9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3" y="3395547"/>
            <a:ext cx="2259716" cy="16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093AC4-0045-453C-9472-D6C55F36E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789" y="3851032"/>
            <a:ext cx="4885821" cy="137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7453CD1A-8F93-4A61-83BB-DF168D6D3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212" y="3851032"/>
            <a:ext cx="2260906" cy="129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269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A27D4B-F302-4BE3-A62E-46F08D061FE6}"/>
              </a:ext>
            </a:extLst>
          </p:cNvPr>
          <p:cNvSpPr/>
          <p:nvPr/>
        </p:nvSpPr>
        <p:spPr>
          <a:xfrm>
            <a:off x="5066931" y="1426528"/>
            <a:ext cx="732407" cy="54902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5530" y="4424728"/>
            <a:ext cx="336305" cy="252958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1934308" y="462656"/>
            <a:ext cx="5486400" cy="3606181"/>
            <a:chOff x="1001374" y="-370703"/>
            <a:chExt cx="6695744" cy="6175701"/>
          </a:xfrm>
        </p:grpSpPr>
        <p:pic>
          <p:nvPicPr>
            <p:cNvPr id="10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2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</p:grpSp>
      <p:sp>
        <p:nvSpPr>
          <p:cNvPr id="13" name="文本框 41"/>
          <p:cNvSpPr txBox="1"/>
          <p:nvPr/>
        </p:nvSpPr>
        <p:spPr>
          <a:xfrm>
            <a:off x="3246561" y="1939287"/>
            <a:ext cx="2919589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cs typeface="+mn-ea"/>
              </a:defRPr>
            </a:lvl1pPr>
          </a:lstStyle>
          <a:p>
            <a:r>
              <a:rPr lang="en-US" altLang="zh-CN" sz="34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34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4" name="Picture 4" descr="Anh Dong (168)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01443"/>
            <a:ext cx="795122" cy="2143125"/>
          </a:xfrm>
          <a:prstGeom prst="rect">
            <a:avLst/>
          </a:prstGeom>
          <a:noFill/>
        </p:spPr>
      </p:pic>
      <p:pic>
        <p:nvPicPr>
          <p:cNvPr id="15" name="Picture 4" descr="Anh Dong (168)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62333" y="3101443"/>
            <a:ext cx="795122" cy="21431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276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40" y="-36054"/>
            <a:ext cx="1816034" cy="6233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5256" y="-78307"/>
            <a:ext cx="8091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Chuột nhà và chuột đồng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385" t="5047" r="53121" b="3233"/>
          <a:stretch/>
        </p:blipFill>
        <p:spPr>
          <a:xfrm>
            <a:off x="0" y="604277"/>
            <a:ext cx="4090736" cy="2296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753" t="4985" r="2652" b="3122"/>
          <a:stretch/>
        </p:blipFill>
        <p:spPr>
          <a:xfrm>
            <a:off x="4090736" y="604277"/>
            <a:ext cx="5053263" cy="23560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110" t="5060" r="50244" b="1161"/>
          <a:stretch/>
        </p:blipFill>
        <p:spPr>
          <a:xfrm>
            <a:off x="-1" y="2901082"/>
            <a:ext cx="4090737" cy="22424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2736" t="5124" r="7910" b="7745"/>
          <a:stretch/>
        </p:blipFill>
        <p:spPr>
          <a:xfrm>
            <a:off x="4090736" y="2947010"/>
            <a:ext cx="4204648" cy="219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0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6547" y="3795747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Vì</a:t>
            </a:r>
            <a:r>
              <a:rPr lang="en-US" sz="4000" b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sao chuột nhà rủ chuột đồng lên thành phố</a:t>
            </a:r>
            <a:r>
              <a:rPr lang="vi-VN" sz="4000" b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r>
              <a:rPr lang="en-US" sz="4000" b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97"/>
            <a:ext cx="1624869" cy="608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385" t="5047" r="53121" b="3233"/>
          <a:stretch/>
        </p:blipFill>
        <p:spPr>
          <a:xfrm>
            <a:off x="1624869" y="0"/>
            <a:ext cx="6749456" cy="37957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6547" y="3871644"/>
            <a:ext cx="8666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259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627" y="3820061"/>
            <a:ext cx="9038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Tối</a:t>
            </a:r>
            <a:r>
              <a:rPr lang="en-US" sz="4000" b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đầu </a:t>
            </a:r>
            <a:r>
              <a:rPr lang="en-US" sz="4000" b="1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tiên</a:t>
            </a:r>
            <a:r>
              <a:rPr lang="en-US" sz="4000" b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kiếm</a:t>
            </a:r>
            <a:r>
              <a:rPr lang="en-US" sz="4000" b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ăn trên thành phố, chúng gặp chuyện gì</a:t>
            </a:r>
            <a:r>
              <a:rPr lang="vi-VN" sz="4000" b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76" y="0"/>
            <a:ext cx="1704202" cy="690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753" t="4985" r="2652" b="3122"/>
          <a:stretch/>
        </p:blipFill>
        <p:spPr>
          <a:xfrm>
            <a:off x="1638025" y="6875"/>
            <a:ext cx="7453347" cy="37496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336883" y="3881615"/>
            <a:ext cx="8669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12744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 dirty="0" err="1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gì xảy ra khi chúng mò đến kho thực phẩm</a:t>
            </a:r>
            <a:r>
              <a:rPr lang="vi-VN" sz="4000" b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41" t="5060" r="50244" b="1161"/>
          <a:stretch/>
        </p:blipFill>
        <p:spPr>
          <a:xfrm>
            <a:off x="986762" y="0"/>
            <a:ext cx="7302043" cy="402336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44" y="-63352"/>
            <a:ext cx="1901163" cy="77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418" y="3979085"/>
            <a:ext cx="888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Chia tay chuột nhà, chuột đồng nói gì</a:t>
            </a:r>
            <a:r>
              <a:rPr lang="vi-VN" sz="4000" b="1" dirty="0" smtClean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1957" cy="703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2736" t="5124" r="7910" b="7745"/>
          <a:stretch/>
        </p:blipFill>
        <p:spPr>
          <a:xfrm>
            <a:off x="1895460" y="0"/>
            <a:ext cx="6432816" cy="382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68271" cy="7499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48326" y="0"/>
            <a:ext cx="7795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Chuột nhà và chuột đồng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385" t="5047" r="53121" b="3233"/>
          <a:stretch/>
        </p:blipFill>
        <p:spPr>
          <a:xfrm>
            <a:off x="0" y="973606"/>
            <a:ext cx="4309894" cy="2127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753" t="4985" r="2652" b="3122"/>
          <a:stretch/>
        </p:blipFill>
        <p:spPr>
          <a:xfrm>
            <a:off x="4388154" y="973606"/>
            <a:ext cx="4755846" cy="2015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110" t="5060" r="50244" b="1161"/>
          <a:stretch/>
        </p:blipFill>
        <p:spPr>
          <a:xfrm>
            <a:off x="39130" y="3101246"/>
            <a:ext cx="4309894" cy="1949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2736" t="5124" r="7910" b="7745"/>
          <a:stretch/>
        </p:blipFill>
        <p:spPr>
          <a:xfrm>
            <a:off x="4388154" y="2988859"/>
            <a:ext cx="4755846" cy="20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6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22244" y="1351721"/>
            <a:ext cx="7759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1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4298</TotalTime>
  <Words>114</Words>
  <Application>Microsoft Office PowerPoint</Application>
  <PresentationFormat>On-screen Show (16:9)</PresentationFormat>
  <Paragraphs>19</Paragraphs>
  <Slides>10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宋体</vt:lpstr>
      <vt:lpstr>Arial</vt:lpstr>
      <vt:lpstr>AvantGarde</vt:lpstr>
      <vt:lpstr>Lato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THIEN KIM AN</cp:lastModifiedBy>
  <cp:revision>317</cp:revision>
  <dcterms:modified xsi:type="dcterms:W3CDTF">2023-12-13T16:20:22Z</dcterms:modified>
</cp:coreProperties>
</file>