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4" r:id="rId4"/>
    <p:sldId id="285" r:id="rId5"/>
    <p:sldId id="295" r:id="rId6"/>
    <p:sldId id="288" r:id="rId7"/>
    <p:sldId id="297" r:id="rId8"/>
    <p:sldId id="29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37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pp\hình nên pp\mini-hinh-nen-slide-dep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12"/>
            <a:ext cx="12192000" cy="6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5808" y="2691563"/>
            <a:ext cx="51603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22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pp\hình nên pp\mini-hinh-nen-slide-dep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12"/>
            <a:ext cx="12192000" cy="6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2384" y="2691563"/>
            <a:ext cx="58272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7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</a:t>
            </a:r>
            <a:endParaRPr lang="en-US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62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97470" y="39957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768310" y="152806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1205632" y="1528069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1368801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233791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2337912"/>
                <a:ext cx="194636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279957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2799577"/>
                <a:ext cx="1946367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326838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3268389"/>
                <a:ext cx="194636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3737201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3737201"/>
                <a:ext cx="194636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420601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4206013"/>
                <a:ext cx="194636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2360547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2360547"/>
                <a:ext cx="194796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28293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2829359"/>
                <a:ext cx="1946367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3298171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3298171"/>
                <a:ext cx="1946367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376698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3766983"/>
                <a:ext cx="1946367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4235795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4235795"/>
                <a:ext cx="1946367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23071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27686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321692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3710162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416530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2337912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277800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327123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3726378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421326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927225" y="8872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631396" y="875121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09953"/>
              </p:ext>
            </p:extLst>
          </p:nvPr>
        </p:nvGraphicFramePr>
        <p:xfrm>
          <a:off x="1631396" y="19907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4372734" y="32365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5425467" y="32315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6484550" y="32265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7556333" y="32215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8609066" y="32165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71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pp\hình nên pp\mini-hinh-nen-slide-dep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12"/>
            <a:ext cx="12192000" cy="6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1458" y="2691563"/>
            <a:ext cx="51090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62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322</Words>
  <Application>Microsoft Office PowerPoint</Application>
  <PresentationFormat>Custom</PresentationFormat>
  <Paragraphs>93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152</cp:revision>
  <dcterms:created xsi:type="dcterms:W3CDTF">2021-06-02T01:34:28Z</dcterms:created>
  <dcterms:modified xsi:type="dcterms:W3CDTF">2023-01-27T10:20:10Z</dcterms:modified>
</cp:coreProperties>
</file>